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715" r:id="rId2"/>
  </p:sldMasterIdLst>
  <p:notesMasterIdLst>
    <p:notesMasterId r:id="rId20"/>
  </p:notesMasterIdLst>
  <p:sldIdLst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8" r:id="rId12"/>
    <p:sldId id="270" r:id="rId13"/>
    <p:sldId id="273" r:id="rId14"/>
    <p:sldId id="271" r:id="rId15"/>
    <p:sldId id="277" r:id="rId16"/>
    <p:sldId id="276" r:id="rId17"/>
    <p:sldId id="275" r:id="rId18"/>
    <p:sldId id="274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Fira Sans Extra Condensed SemiBold" panose="020B0604020202020204" charset="0"/>
      <p:regular r:id="rId25"/>
      <p:bold r:id="rId26"/>
      <p:italic r:id="rId27"/>
      <p:boldItalic r:id="rId28"/>
    </p:embeddedFont>
    <p:embeddedFont>
      <p:font typeface="Play" panose="020B0604020202020204" charset="0"/>
      <p:regular r:id="rId29"/>
      <p:bold r:id="rId30"/>
    </p:embeddedFont>
    <p:embeddedFont>
      <p:font typeface="Roboto Light" panose="020B060402020202020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jsVwBFHbVBWKYMDvTpMS+23rkn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A484038-1DDD-45CB-ACA7-EFAF6DC89F7F}">
  <a:tblStyle styleId="{DA484038-1DDD-45CB-ACA7-EFAF6DC89F7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26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40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21b2d14a828_0_4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8" name="Google Shape;898;g21b2d14a828_0_4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21b2d14a828_0_10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6" name="Google Shape;1036;g21b2d14a828_0_10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g21b2d14a828_0_10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3" name="Google Shape;1053;g21b2d14a828_0_10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21b2d14a828_0_10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9" name="Google Shape;1089;g21b2d14a828_0_10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g21b2d14a828_0_10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5" name="Google Shape;1065;g21b2d14a828_0_10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21b2d14a828_0_10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6" name="Google Shape;1036;g21b2d14a828_0_10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52906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g21b2d14a828_0_10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5" name="Google Shape;1065;g21b2d14a828_0_10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6200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g244c3d17bf7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7" name="Google Shape;1117;g244c3d17b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g21b2d14a828_1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3" name="Google Shape;1103;g21b2d14a828_1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21b2d14a828_0_9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3" name="Google Shape;903;g21b2d14a828_0_9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9" name="Google Shape;9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21b2d14a828_0_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3" name="Google Shape;933;g21b2d14a828_0_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g21b2d14a828_0_9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4" name="Google Shape;954;g21b2d14a828_0_9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g21b2d14a828_0_9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9" name="Google Shape;959;g21b2d14a828_0_9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21b2d14a828_1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2" name="Google Shape;982;g21b2d14a828_1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21b2d14a828_0_9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7" name="Google Shape;997;g21b2d14a828_0_9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21b2d14a828_0_1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2" name="Google Shape;1002;g21b2d14a828_0_1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29845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0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Заголовок">
  <p:cSld name="8_Заголовок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1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51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51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фактоида + текст">
  <p:cSld name="2 фактоида + текст"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21b2d14a828_0_663"/>
          <p:cNvSpPr txBox="1">
            <a:spLocks noGrp="1"/>
          </p:cNvSpPr>
          <p:nvPr>
            <p:ph type="body" idx="1"/>
          </p:nvPr>
        </p:nvSpPr>
        <p:spPr>
          <a:xfrm>
            <a:off x="503636" y="1329929"/>
            <a:ext cx="38517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48" name="Google Shape;648;g21b2d14a828_0_663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g21b2d14a828_0_663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0" name="Google Shape;650;g21b2d14a828_0_663"/>
          <p:cNvSpPr txBox="1">
            <a:spLocks noGrp="1"/>
          </p:cNvSpPr>
          <p:nvPr>
            <p:ph type="body" idx="2"/>
          </p:nvPr>
        </p:nvSpPr>
        <p:spPr>
          <a:xfrm>
            <a:off x="4573004" y="2898025"/>
            <a:ext cx="40632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1" name="Google Shape;651;g21b2d14a828_0_663"/>
          <p:cNvSpPr txBox="1">
            <a:spLocks noGrp="1"/>
          </p:cNvSpPr>
          <p:nvPr>
            <p:ph type="body" idx="3"/>
          </p:nvPr>
        </p:nvSpPr>
        <p:spPr>
          <a:xfrm>
            <a:off x="4573004" y="3793571"/>
            <a:ext cx="40632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2" name="Google Shape;652;g21b2d14a828_0_663"/>
          <p:cNvSpPr txBox="1">
            <a:spLocks noGrp="1"/>
          </p:cNvSpPr>
          <p:nvPr>
            <p:ph type="body" idx="4"/>
          </p:nvPr>
        </p:nvSpPr>
        <p:spPr>
          <a:xfrm>
            <a:off x="4572000" y="1329929"/>
            <a:ext cx="40632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3" name="Google Shape;653;g21b2d14a828_0_663"/>
          <p:cNvSpPr txBox="1">
            <a:spLocks noGrp="1"/>
          </p:cNvSpPr>
          <p:nvPr>
            <p:ph type="body" idx="5"/>
          </p:nvPr>
        </p:nvSpPr>
        <p:spPr>
          <a:xfrm>
            <a:off x="4572000" y="2225475"/>
            <a:ext cx="40632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фактоида">
  <p:cSld name="4 фактоида"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21b2d14a828_0_671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g21b2d14a828_0_671"/>
          <p:cNvSpPr txBox="1">
            <a:spLocks noGrp="1"/>
          </p:cNvSpPr>
          <p:nvPr>
            <p:ph type="body" idx="1"/>
          </p:nvPr>
        </p:nvSpPr>
        <p:spPr>
          <a:xfrm>
            <a:off x="4573004" y="2898025"/>
            <a:ext cx="40632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7" name="Google Shape;657;g21b2d14a828_0_671"/>
          <p:cNvSpPr txBox="1">
            <a:spLocks noGrp="1"/>
          </p:cNvSpPr>
          <p:nvPr>
            <p:ph type="body" idx="2"/>
          </p:nvPr>
        </p:nvSpPr>
        <p:spPr>
          <a:xfrm>
            <a:off x="4573004" y="3793571"/>
            <a:ext cx="40632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8" name="Google Shape;658;g21b2d14a828_0_671"/>
          <p:cNvSpPr txBox="1">
            <a:spLocks noGrp="1"/>
          </p:cNvSpPr>
          <p:nvPr>
            <p:ph type="body" idx="3"/>
          </p:nvPr>
        </p:nvSpPr>
        <p:spPr>
          <a:xfrm>
            <a:off x="4572000" y="1329929"/>
            <a:ext cx="40632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9" name="Google Shape;659;g21b2d14a828_0_671"/>
          <p:cNvSpPr txBox="1">
            <a:spLocks noGrp="1"/>
          </p:cNvSpPr>
          <p:nvPr>
            <p:ph type="body" idx="4"/>
          </p:nvPr>
        </p:nvSpPr>
        <p:spPr>
          <a:xfrm>
            <a:off x="4572000" y="2225475"/>
            <a:ext cx="40632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0" name="Google Shape;660;g21b2d14a828_0_671"/>
          <p:cNvSpPr txBox="1">
            <a:spLocks noGrp="1"/>
          </p:cNvSpPr>
          <p:nvPr>
            <p:ph type="body" idx="5"/>
          </p:nvPr>
        </p:nvSpPr>
        <p:spPr>
          <a:xfrm>
            <a:off x="510009" y="2898025"/>
            <a:ext cx="39297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1" name="Google Shape;661;g21b2d14a828_0_671"/>
          <p:cNvSpPr txBox="1">
            <a:spLocks noGrp="1"/>
          </p:cNvSpPr>
          <p:nvPr>
            <p:ph type="body" idx="6"/>
          </p:nvPr>
        </p:nvSpPr>
        <p:spPr>
          <a:xfrm>
            <a:off x="510008" y="3793571"/>
            <a:ext cx="39297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2" name="Google Shape;662;g21b2d14a828_0_671"/>
          <p:cNvSpPr txBox="1">
            <a:spLocks noGrp="1"/>
          </p:cNvSpPr>
          <p:nvPr>
            <p:ph type="body" idx="7"/>
          </p:nvPr>
        </p:nvSpPr>
        <p:spPr>
          <a:xfrm>
            <a:off x="509005" y="1329929"/>
            <a:ext cx="39297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3" name="Google Shape;663;g21b2d14a828_0_671"/>
          <p:cNvSpPr txBox="1">
            <a:spLocks noGrp="1"/>
          </p:cNvSpPr>
          <p:nvPr>
            <p:ph type="body" idx="8"/>
          </p:nvPr>
        </p:nvSpPr>
        <p:spPr>
          <a:xfrm>
            <a:off x="509005" y="2225475"/>
            <a:ext cx="39297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фактоида + текст">
  <p:cSld name="4 фактоида + текст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21b2d14a828_0_681"/>
          <p:cNvSpPr txBox="1">
            <a:spLocks noGrp="1"/>
          </p:cNvSpPr>
          <p:nvPr>
            <p:ph type="body" idx="1"/>
          </p:nvPr>
        </p:nvSpPr>
        <p:spPr>
          <a:xfrm>
            <a:off x="4008764" y="462915"/>
            <a:ext cx="2084400" cy="6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6" name="Google Shape;666;g21b2d14a828_0_681"/>
          <p:cNvSpPr txBox="1">
            <a:spLocks noGrp="1"/>
          </p:cNvSpPr>
          <p:nvPr>
            <p:ph type="body" idx="2"/>
          </p:nvPr>
        </p:nvSpPr>
        <p:spPr>
          <a:xfrm>
            <a:off x="4008763" y="1215331"/>
            <a:ext cx="2084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7" name="Google Shape;667;g21b2d14a828_0_681"/>
          <p:cNvSpPr txBox="1">
            <a:spLocks noGrp="1"/>
          </p:cNvSpPr>
          <p:nvPr>
            <p:ph type="body" idx="3"/>
          </p:nvPr>
        </p:nvSpPr>
        <p:spPr>
          <a:xfrm>
            <a:off x="4008764" y="2010590"/>
            <a:ext cx="2084400" cy="6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8" name="Google Shape;668;g21b2d14a828_0_681"/>
          <p:cNvSpPr txBox="1">
            <a:spLocks noGrp="1"/>
          </p:cNvSpPr>
          <p:nvPr>
            <p:ph type="body" idx="4"/>
          </p:nvPr>
        </p:nvSpPr>
        <p:spPr>
          <a:xfrm>
            <a:off x="4008763" y="2763006"/>
            <a:ext cx="2084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9" name="Google Shape;669;g21b2d14a828_0_681"/>
          <p:cNvSpPr txBox="1">
            <a:spLocks noGrp="1"/>
          </p:cNvSpPr>
          <p:nvPr>
            <p:ph type="body" idx="5"/>
          </p:nvPr>
        </p:nvSpPr>
        <p:spPr>
          <a:xfrm>
            <a:off x="6318348" y="462915"/>
            <a:ext cx="2084400" cy="6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0" name="Google Shape;670;g21b2d14a828_0_681"/>
          <p:cNvSpPr txBox="1">
            <a:spLocks noGrp="1"/>
          </p:cNvSpPr>
          <p:nvPr>
            <p:ph type="body" idx="6"/>
          </p:nvPr>
        </p:nvSpPr>
        <p:spPr>
          <a:xfrm>
            <a:off x="6318347" y="1215332"/>
            <a:ext cx="2084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1" name="Google Shape;671;g21b2d14a828_0_681"/>
          <p:cNvSpPr txBox="1">
            <a:spLocks noGrp="1"/>
          </p:cNvSpPr>
          <p:nvPr>
            <p:ph type="body" idx="7"/>
          </p:nvPr>
        </p:nvSpPr>
        <p:spPr>
          <a:xfrm>
            <a:off x="6318349" y="2010590"/>
            <a:ext cx="2084400" cy="6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2" name="Google Shape;672;g21b2d14a828_0_681"/>
          <p:cNvSpPr txBox="1">
            <a:spLocks noGrp="1"/>
          </p:cNvSpPr>
          <p:nvPr>
            <p:ph type="body" idx="8"/>
          </p:nvPr>
        </p:nvSpPr>
        <p:spPr>
          <a:xfrm>
            <a:off x="6318347" y="2763006"/>
            <a:ext cx="2084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3" name="Google Shape;673;g21b2d14a828_0_681"/>
          <p:cNvSpPr txBox="1">
            <a:spLocks noGrp="1"/>
          </p:cNvSpPr>
          <p:nvPr>
            <p:ph type="body" idx="9"/>
          </p:nvPr>
        </p:nvSpPr>
        <p:spPr>
          <a:xfrm>
            <a:off x="501261" y="1871847"/>
            <a:ext cx="25380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2984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4" name="Google Shape;674;g21b2d14a828_0_681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g21b2d14a828_0_681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2524500" cy="12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фактоидов">
  <p:cSld name="6 фактоидов"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21b2d14a828_0_693"/>
          <p:cNvSpPr txBox="1">
            <a:spLocks noGrp="1"/>
          </p:cNvSpPr>
          <p:nvPr>
            <p:ph type="body" idx="1"/>
          </p:nvPr>
        </p:nvSpPr>
        <p:spPr>
          <a:xfrm>
            <a:off x="4008765" y="462915"/>
            <a:ext cx="1863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8" name="Google Shape;678;g21b2d14a828_0_693"/>
          <p:cNvSpPr txBox="1">
            <a:spLocks noGrp="1"/>
          </p:cNvSpPr>
          <p:nvPr>
            <p:ph type="body" idx="2"/>
          </p:nvPr>
        </p:nvSpPr>
        <p:spPr>
          <a:xfrm>
            <a:off x="4008765" y="1089577"/>
            <a:ext cx="18630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9" name="Google Shape;679;g21b2d14a828_0_693"/>
          <p:cNvSpPr txBox="1">
            <a:spLocks noGrp="1"/>
          </p:cNvSpPr>
          <p:nvPr>
            <p:ph type="body" idx="3"/>
          </p:nvPr>
        </p:nvSpPr>
        <p:spPr>
          <a:xfrm>
            <a:off x="6281824" y="462915"/>
            <a:ext cx="1863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0" name="Google Shape;680;g21b2d14a828_0_693"/>
          <p:cNvSpPr txBox="1">
            <a:spLocks noGrp="1"/>
          </p:cNvSpPr>
          <p:nvPr>
            <p:ph type="body" idx="4"/>
          </p:nvPr>
        </p:nvSpPr>
        <p:spPr>
          <a:xfrm>
            <a:off x="6281824" y="1089577"/>
            <a:ext cx="18630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1" name="Google Shape;681;g21b2d14a828_0_693"/>
          <p:cNvSpPr txBox="1">
            <a:spLocks noGrp="1"/>
          </p:cNvSpPr>
          <p:nvPr>
            <p:ph type="body" idx="5"/>
          </p:nvPr>
        </p:nvSpPr>
        <p:spPr>
          <a:xfrm>
            <a:off x="4008765" y="1719992"/>
            <a:ext cx="1863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2" name="Google Shape;682;g21b2d14a828_0_693"/>
          <p:cNvSpPr txBox="1">
            <a:spLocks noGrp="1"/>
          </p:cNvSpPr>
          <p:nvPr>
            <p:ph type="body" idx="6"/>
          </p:nvPr>
        </p:nvSpPr>
        <p:spPr>
          <a:xfrm>
            <a:off x="4008765" y="2346653"/>
            <a:ext cx="18630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3" name="Google Shape;683;g21b2d14a828_0_693"/>
          <p:cNvSpPr txBox="1">
            <a:spLocks noGrp="1"/>
          </p:cNvSpPr>
          <p:nvPr>
            <p:ph type="body" idx="7"/>
          </p:nvPr>
        </p:nvSpPr>
        <p:spPr>
          <a:xfrm>
            <a:off x="6281824" y="1719992"/>
            <a:ext cx="1863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4" name="Google Shape;684;g21b2d14a828_0_693"/>
          <p:cNvSpPr txBox="1">
            <a:spLocks noGrp="1"/>
          </p:cNvSpPr>
          <p:nvPr>
            <p:ph type="body" idx="8"/>
          </p:nvPr>
        </p:nvSpPr>
        <p:spPr>
          <a:xfrm>
            <a:off x="6281824" y="2346654"/>
            <a:ext cx="18630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5" name="Google Shape;685;g21b2d14a828_0_693"/>
          <p:cNvSpPr txBox="1">
            <a:spLocks noGrp="1"/>
          </p:cNvSpPr>
          <p:nvPr>
            <p:ph type="body" idx="9"/>
          </p:nvPr>
        </p:nvSpPr>
        <p:spPr>
          <a:xfrm>
            <a:off x="4008765" y="2978617"/>
            <a:ext cx="1863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6" name="Google Shape;686;g21b2d14a828_0_693"/>
          <p:cNvSpPr txBox="1">
            <a:spLocks noGrp="1"/>
          </p:cNvSpPr>
          <p:nvPr>
            <p:ph type="body" idx="13"/>
          </p:nvPr>
        </p:nvSpPr>
        <p:spPr>
          <a:xfrm>
            <a:off x="4008765" y="3605279"/>
            <a:ext cx="18630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7" name="Google Shape;687;g21b2d14a828_0_693"/>
          <p:cNvSpPr txBox="1">
            <a:spLocks noGrp="1"/>
          </p:cNvSpPr>
          <p:nvPr>
            <p:ph type="body" idx="14"/>
          </p:nvPr>
        </p:nvSpPr>
        <p:spPr>
          <a:xfrm>
            <a:off x="6281824" y="2978617"/>
            <a:ext cx="1863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8" name="Google Shape;688;g21b2d14a828_0_693"/>
          <p:cNvSpPr txBox="1">
            <a:spLocks noGrp="1"/>
          </p:cNvSpPr>
          <p:nvPr>
            <p:ph type="body" idx="15"/>
          </p:nvPr>
        </p:nvSpPr>
        <p:spPr>
          <a:xfrm>
            <a:off x="6281824" y="3605279"/>
            <a:ext cx="18630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9" name="Google Shape;689;g21b2d14a828_0_693"/>
          <p:cNvSpPr txBox="1">
            <a:spLocks noGrp="1"/>
          </p:cNvSpPr>
          <p:nvPr>
            <p:ph type="body" idx="16"/>
          </p:nvPr>
        </p:nvSpPr>
        <p:spPr>
          <a:xfrm>
            <a:off x="503635" y="1872151"/>
            <a:ext cx="25380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2984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0" name="Google Shape;690;g21b2d14a828_0_693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2524500" cy="1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1" name="Google Shape;691;g21b2d14a828_0_693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 фактоидов">
  <p:cSld name="9 фактоидов"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21b2d14a828_0_709"/>
          <p:cNvSpPr txBox="1">
            <a:spLocks noGrp="1"/>
          </p:cNvSpPr>
          <p:nvPr>
            <p:ph type="body" idx="1"/>
          </p:nvPr>
        </p:nvSpPr>
        <p:spPr>
          <a:xfrm>
            <a:off x="4007230" y="466331"/>
            <a:ext cx="13230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4" name="Google Shape;694;g21b2d14a828_0_709"/>
          <p:cNvSpPr txBox="1">
            <a:spLocks noGrp="1"/>
          </p:cNvSpPr>
          <p:nvPr>
            <p:ph type="body" idx="2"/>
          </p:nvPr>
        </p:nvSpPr>
        <p:spPr>
          <a:xfrm>
            <a:off x="4007230" y="1079825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5" name="Google Shape;695;g21b2d14a828_0_709"/>
          <p:cNvSpPr txBox="1">
            <a:spLocks noGrp="1"/>
          </p:cNvSpPr>
          <p:nvPr>
            <p:ph type="body" idx="3"/>
          </p:nvPr>
        </p:nvSpPr>
        <p:spPr>
          <a:xfrm>
            <a:off x="5546995" y="466331"/>
            <a:ext cx="13230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6" name="Google Shape;696;g21b2d14a828_0_709"/>
          <p:cNvSpPr txBox="1">
            <a:spLocks noGrp="1"/>
          </p:cNvSpPr>
          <p:nvPr>
            <p:ph type="body" idx="4"/>
          </p:nvPr>
        </p:nvSpPr>
        <p:spPr>
          <a:xfrm>
            <a:off x="5546995" y="1079825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7" name="Google Shape;697;g21b2d14a828_0_709"/>
          <p:cNvSpPr txBox="1">
            <a:spLocks noGrp="1"/>
          </p:cNvSpPr>
          <p:nvPr>
            <p:ph type="body" idx="5"/>
          </p:nvPr>
        </p:nvSpPr>
        <p:spPr>
          <a:xfrm>
            <a:off x="7084004" y="466331"/>
            <a:ext cx="13230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8" name="Google Shape;698;g21b2d14a828_0_709"/>
          <p:cNvSpPr txBox="1">
            <a:spLocks noGrp="1"/>
          </p:cNvSpPr>
          <p:nvPr>
            <p:ph type="body" idx="6"/>
          </p:nvPr>
        </p:nvSpPr>
        <p:spPr>
          <a:xfrm>
            <a:off x="7084004" y="1079825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9" name="Google Shape;699;g21b2d14a828_0_709"/>
          <p:cNvSpPr txBox="1">
            <a:spLocks noGrp="1"/>
          </p:cNvSpPr>
          <p:nvPr>
            <p:ph type="body" idx="7"/>
          </p:nvPr>
        </p:nvSpPr>
        <p:spPr>
          <a:xfrm>
            <a:off x="4007230" y="1893123"/>
            <a:ext cx="1323000" cy="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00" name="Google Shape;700;g21b2d14a828_0_709"/>
          <p:cNvSpPr txBox="1">
            <a:spLocks noGrp="1"/>
          </p:cNvSpPr>
          <p:nvPr>
            <p:ph type="body" idx="8"/>
          </p:nvPr>
        </p:nvSpPr>
        <p:spPr>
          <a:xfrm>
            <a:off x="4007230" y="2501855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01" name="Google Shape;701;g21b2d14a828_0_709"/>
          <p:cNvSpPr txBox="1">
            <a:spLocks noGrp="1"/>
          </p:cNvSpPr>
          <p:nvPr>
            <p:ph type="body" idx="9"/>
          </p:nvPr>
        </p:nvSpPr>
        <p:spPr>
          <a:xfrm>
            <a:off x="5549751" y="1893123"/>
            <a:ext cx="1323000" cy="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02" name="Google Shape;702;g21b2d14a828_0_709"/>
          <p:cNvSpPr txBox="1">
            <a:spLocks noGrp="1"/>
          </p:cNvSpPr>
          <p:nvPr>
            <p:ph type="body" idx="13"/>
          </p:nvPr>
        </p:nvSpPr>
        <p:spPr>
          <a:xfrm>
            <a:off x="5549751" y="2501855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03" name="Google Shape;703;g21b2d14a828_0_709"/>
          <p:cNvSpPr txBox="1">
            <a:spLocks noGrp="1"/>
          </p:cNvSpPr>
          <p:nvPr>
            <p:ph type="body" idx="14"/>
          </p:nvPr>
        </p:nvSpPr>
        <p:spPr>
          <a:xfrm>
            <a:off x="7089516" y="1893123"/>
            <a:ext cx="1323000" cy="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04" name="Google Shape;704;g21b2d14a828_0_709"/>
          <p:cNvSpPr txBox="1">
            <a:spLocks noGrp="1"/>
          </p:cNvSpPr>
          <p:nvPr>
            <p:ph type="body" idx="15"/>
          </p:nvPr>
        </p:nvSpPr>
        <p:spPr>
          <a:xfrm>
            <a:off x="7089516" y="2501855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05" name="Google Shape;705;g21b2d14a828_0_709"/>
          <p:cNvSpPr txBox="1">
            <a:spLocks noGrp="1"/>
          </p:cNvSpPr>
          <p:nvPr>
            <p:ph type="body" idx="16"/>
          </p:nvPr>
        </p:nvSpPr>
        <p:spPr>
          <a:xfrm>
            <a:off x="4007230" y="3261598"/>
            <a:ext cx="1323000" cy="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06" name="Google Shape;706;g21b2d14a828_0_709"/>
          <p:cNvSpPr txBox="1">
            <a:spLocks noGrp="1"/>
          </p:cNvSpPr>
          <p:nvPr>
            <p:ph type="body" idx="17"/>
          </p:nvPr>
        </p:nvSpPr>
        <p:spPr>
          <a:xfrm>
            <a:off x="4007230" y="3867949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07" name="Google Shape;707;g21b2d14a828_0_709"/>
          <p:cNvSpPr txBox="1">
            <a:spLocks noGrp="1"/>
          </p:cNvSpPr>
          <p:nvPr>
            <p:ph type="body" idx="18"/>
          </p:nvPr>
        </p:nvSpPr>
        <p:spPr>
          <a:xfrm>
            <a:off x="5546995" y="3261598"/>
            <a:ext cx="1323000" cy="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08" name="Google Shape;708;g21b2d14a828_0_709"/>
          <p:cNvSpPr txBox="1">
            <a:spLocks noGrp="1"/>
          </p:cNvSpPr>
          <p:nvPr>
            <p:ph type="body" idx="19"/>
          </p:nvPr>
        </p:nvSpPr>
        <p:spPr>
          <a:xfrm>
            <a:off x="5546995" y="3867949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09" name="Google Shape;709;g21b2d14a828_0_709"/>
          <p:cNvSpPr txBox="1">
            <a:spLocks noGrp="1"/>
          </p:cNvSpPr>
          <p:nvPr>
            <p:ph type="body" idx="20"/>
          </p:nvPr>
        </p:nvSpPr>
        <p:spPr>
          <a:xfrm>
            <a:off x="7084004" y="3261598"/>
            <a:ext cx="1323000" cy="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0" name="Google Shape;710;g21b2d14a828_0_709"/>
          <p:cNvSpPr txBox="1">
            <a:spLocks noGrp="1"/>
          </p:cNvSpPr>
          <p:nvPr>
            <p:ph type="body" idx="21"/>
          </p:nvPr>
        </p:nvSpPr>
        <p:spPr>
          <a:xfrm>
            <a:off x="7084004" y="3867949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1" name="Google Shape;711;g21b2d14a828_0_709"/>
          <p:cNvSpPr txBox="1">
            <a:spLocks noGrp="1"/>
          </p:cNvSpPr>
          <p:nvPr>
            <p:ph type="body" idx="22"/>
          </p:nvPr>
        </p:nvSpPr>
        <p:spPr>
          <a:xfrm>
            <a:off x="503635" y="1865450"/>
            <a:ext cx="25380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2984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2" name="Google Shape;712;g21b2d14a828_0_709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2524500" cy="1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3" name="Google Shape;713;g21b2d14a828_0_709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фактоидов">
  <p:cSld name="8 фактоидов"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21b2d14a828_0_731"/>
          <p:cNvSpPr txBox="1">
            <a:spLocks noGrp="1"/>
          </p:cNvSpPr>
          <p:nvPr>
            <p:ph type="body" idx="1"/>
          </p:nvPr>
        </p:nvSpPr>
        <p:spPr>
          <a:xfrm>
            <a:off x="503635" y="1539172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6" name="Google Shape;716;g21b2d14a828_0_731"/>
          <p:cNvSpPr txBox="1">
            <a:spLocks noGrp="1"/>
          </p:cNvSpPr>
          <p:nvPr>
            <p:ph type="body" idx="2"/>
          </p:nvPr>
        </p:nvSpPr>
        <p:spPr>
          <a:xfrm>
            <a:off x="503635" y="2210858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7" name="Google Shape;717;g21b2d14a828_0_731"/>
          <p:cNvSpPr txBox="1">
            <a:spLocks noGrp="1"/>
          </p:cNvSpPr>
          <p:nvPr>
            <p:ph type="body" idx="3"/>
          </p:nvPr>
        </p:nvSpPr>
        <p:spPr>
          <a:xfrm>
            <a:off x="2575088" y="1539172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8" name="Google Shape;718;g21b2d14a828_0_731"/>
          <p:cNvSpPr txBox="1">
            <a:spLocks noGrp="1"/>
          </p:cNvSpPr>
          <p:nvPr>
            <p:ph type="body" idx="4"/>
          </p:nvPr>
        </p:nvSpPr>
        <p:spPr>
          <a:xfrm>
            <a:off x="2575088" y="2210858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9" name="Google Shape;719;g21b2d14a828_0_731"/>
          <p:cNvSpPr txBox="1">
            <a:spLocks noGrp="1"/>
          </p:cNvSpPr>
          <p:nvPr>
            <p:ph type="body" idx="5"/>
          </p:nvPr>
        </p:nvSpPr>
        <p:spPr>
          <a:xfrm>
            <a:off x="4646541" y="1539172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20" name="Google Shape;720;g21b2d14a828_0_731"/>
          <p:cNvSpPr txBox="1">
            <a:spLocks noGrp="1"/>
          </p:cNvSpPr>
          <p:nvPr>
            <p:ph type="body" idx="6"/>
          </p:nvPr>
        </p:nvSpPr>
        <p:spPr>
          <a:xfrm>
            <a:off x="4646541" y="2210858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21" name="Google Shape;721;g21b2d14a828_0_731"/>
          <p:cNvSpPr txBox="1">
            <a:spLocks noGrp="1"/>
          </p:cNvSpPr>
          <p:nvPr>
            <p:ph type="body" idx="7"/>
          </p:nvPr>
        </p:nvSpPr>
        <p:spPr>
          <a:xfrm>
            <a:off x="6717995" y="1539172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22" name="Google Shape;722;g21b2d14a828_0_731"/>
          <p:cNvSpPr txBox="1">
            <a:spLocks noGrp="1"/>
          </p:cNvSpPr>
          <p:nvPr>
            <p:ph type="body" idx="8"/>
          </p:nvPr>
        </p:nvSpPr>
        <p:spPr>
          <a:xfrm>
            <a:off x="6717995" y="2210858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23" name="Google Shape;723;g21b2d14a828_0_731"/>
          <p:cNvSpPr txBox="1">
            <a:spLocks noGrp="1"/>
          </p:cNvSpPr>
          <p:nvPr>
            <p:ph type="body" idx="9"/>
          </p:nvPr>
        </p:nvSpPr>
        <p:spPr>
          <a:xfrm>
            <a:off x="503635" y="3106546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24" name="Google Shape;724;g21b2d14a828_0_731"/>
          <p:cNvSpPr txBox="1">
            <a:spLocks noGrp="1"/>
          </p:cNvSpPr>
          <p:nvPr>
            <p:ph type="body" idx="13"/>
          </p:nvPr>
        </p:nvSpPr>
        <p:spPr>
          <a:xfrm>
            <a:off x="503635" y="3773945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25" name="Google Shape;725;g21b2d14a828_0_731"/>
          <p:cNvSpPr txBox="1">
            <a:spLocks noGrp="1"/>
          </p:cNvSpPr>
          <p:nvPr>
            <p:ph type="body" idx="14"/>
          </p:nvPr>
        </p:nvSpPr>
        <p:spPr>
          <a:xfrm>
            <a:off x="2575088" y="3106546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26" name="Google Shape;726;g21b2d14a828_0_731"/>
          <p:cNvSpPr txBox="1">
            <a:spLocks noGrp="1"/>
          </p:cNvSpPr>
          <p:nvPr>
            <p:ph type="body" idx="15"/>
          </p:nvPr>
        </p:nvSpPr>
        <p:spPr>
          <a:xfrm>
            <a:off x="2575088" y="3773945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27" name="Google Shape;727;g21b2d14a828_0_731"/>
          <p:cNvSpPr txBox="1">
            <a:spLocks noGrp="1"/>
          </p:cNvSpPr>
          <p:nvPr>
            <p:ph type="body" idx="16"/>
          </p:nvPr>
        </p:nvSpPr>
        <p:spPr>
          <a:xfrm>
            <a:off x="4646541" y="3106546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28" name="Google Shape;728;g21b2d14a828_0_731"/>
          <p:cNvSpPr txBox="1">
            <a:spLocks noGrp="1"/>
          </p:cNvSpPr>
          <p:nvPr>
            <p:ph type="body" idx="17"/>
          </p:nvPr>
        </p:nvSpPr>
        <p:spPr>
          <a:xfrm>
            <a:off x="4646541" y="3773945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29" name="Google Shape;729;g21b2d14a828_0_731"/>
          <p:cNvSpPr txBox="1">
            <a:spLocks noGrp="1"/>
          </p:cNvSpPr>
          <p:nvPr>
            <p:ph type="body" idx="18"/>
          </p:nvPr>
        </p:nvSpPr>
        <p:spPr>
          <a:xfrm>
            <a:off x="6717995" y="3106546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30" name="Google Shape;730;g21b2d14a828_0_731"/>
          <p:cNvSpPr txBox="1">
            <a:spLocks noGrp="1"/>
          </p:cNvSpPr>
          <p:nvPr>
            <p:ph type="body" idx="19"/>
          </p:nvPr>
        </p:nvSpPr>
        <p:spPr>
          <a:xfrm>
            <a:off x="6717995" y="3773945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31" name="Google Shape;731;g21b2d14a828_0_731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2" name="Google Shape;732;g21b2d14a828_0_731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516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Мокап телефона (android) ">
  <p:cSld name="Мокап телефона (android) "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" name="Google Shape;734;g21b2d14a828_0_7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21330" y="519113"/>
            <a:ext cx="1991784" cy="4131469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g21b2d14a828_0_750"/>
          <p:cNvSpPr>
            <a:spLocks noGrp="1"/>
          </p:cNvSpPr>
          <p:nvPr>
            <p:ph type="pic" idx="2"/>
          </p:nvPr>
        </p:nvSpPr>
        <p:spPr>
          <a:xfrm>
            <a:off x="5825684" y="757196"/>
            <a:ext cx="1792200" cy="3775500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6" name="Google Shape;736;g21b2d14a828_0_750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g21b2d14a828_0_750"/>
          <p:cNvSpPr txBox="1">
            <a:spLocks noGrp="1"/>
          </p:cNvSpPr>
          <p:nvPr>
            <p:ph type="body" idx="1"/>
          </p:nvPr>
        </p:nvSpPr>
        <p:spPr>
          <a:xfrm>
            <a:off x="503636" y="1541978"/>
            <a:ext cx="40641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38" name="Google Shape;738;g21b2d14a828_0_750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4064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мокапа телефона (1 android)">
  <p:cSld name="Два мокапа телефона (1 android)"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21b2d14a828_0_756"/>
          <p:cNvSpPr txBox="1">
            <a:spLocks noGrp="1"/>
          </p:cNvSpPr>
          <p:nvPr>
            <p:ph type="body" idx="1"/>
          </p:nvPr>
        </p:nvSpPr>
        <p:spPr>
          <a:xfrm>
            <a:off x="503636" y="1541978"/>
            <a:ext cx="34971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41" name="Google Shape;741;g21b2d14a828_0_756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g21b2d14a828_0_756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743" name="Google Shape;743;g21b2d14a828_0_7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89066" y="519113"/>
            <a:ext cx="1991784" cy="413146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44" name="Google Shape;744;g21b2d14a828_0_756"/>
          <p:cNvSpPr>
            <a:spLocks noGrp="1"/>
          </p:cNvSpPr>
          <p:nvPr>
            <p:ph type="pic" idx="2"/>
          </p:nvPr>
        </p:nvSpPr>
        <p:spPr>
          <a:xfrm>
            <a:off x="6793420" y="757196"/>
            <a:ext cx="1792200" cy="3775500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745" name="Google Shape;745;g21b2d14a828_0_7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53097" y="519113"/>
            <a:ext cx="1991784" cy="4131469"/>
          </a:xfrm>
          <a:prstGeom prst="rect">
            <a:avLst/>
          </a:prstGeom>
          <a:noFill/>
          <a:ln>
            <a:noFill/>
          </a:ln>
        </p:spPr>
      </p:pic>
      <p:sp>
        <p:nvSpPr>
          <p:cNvPr id="746" name="Google Shape;746;g21b2d14a828_0_756"/>
          <p:cNvSpPr>
            <a:spLocks noGrp="1"/>
          </p:cNvSpPr>
          <p:nvPr>
            <p:ph type="pic" idx="3"/>
          </p:nvPr>
        </p:nvSpPr>
        <p:spPr>
          <a:xfrm>
            <a:off x="4757451" y="757196"/>
            <a:ext cx="1792200" cy="3775500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мокапа телефона (2 android) ">
  <p:cSld name="Два мокапа телефона (2 android) "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21b2d14a828_0_764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9" name="Google Shape;749;g21b2d14a828_0_764"/>
          <p:cNvSpPr txBox="1">
            <a:spLocks noGrp="1"/>
          </p:cNvSpPr>
          <p:nvPr>
            <p:ph type="body" idx="1"/>
          </p:nvPr>
        </p:nvSpPr>
        <p:spPr>
          <a:xfrm>
            <a:off x="5137549" y="1541978"/>
            <a:ext cx="34971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50" name="Google Shape;750;g21b2d14a828_0_764"/>
          <p:cNvSpPr txBox="1">
            <a:spLocks noGrp="1"/>
          </p:cNvSpPr>
          <p:nvPr>
            <p:ph type="title"/>
          </p:nvPr>
        </p:nvSpPr>
        <p:spPr>
          <a:xfrm>
            <a:off x="5141914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751" name="Google Shape;751;g21b2d14a828_0_7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97930" y="519113"/>
            <a:ext cx="1991784" cy="4131469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g21b2d14a828_0_764"/>
          <p:cNvSpPr>
            <a:spLocks noGrp="1"/>
          </p:cNvSpPr>
          <p:nvPr>
            <p:ph type="pic" idx="2"/>
          </p:nvPr>
        </p:nvSpPr>
        <p:spPr>
          <a:xfrm>
            <a:off x="2602285" y="757196"/>
            <a:ext cx="1792200" cy="3775500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753" name="Google Shape;753;g21b2d14a828_0_7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1962" y="519113"/>
            <a:ext cx="1991784" cy="4131469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g21b2d14a828_0_764"/>
          <p:cNvSpPr>
            <a:spLocks noGrp="1"/>
          </p:cNvSpPr>
          <p:nvPr>
            <p:ph type="pic" idx="3"/>
          </p:nvPr>
        </p:nvSpPr>
        <p:spPr>
          <a:xfrm>
            <a:off x="566316" y="757196"/>
            <a:ext cx="1792200" cy="3775500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Увеличенный мокап телефона (android) ">
  <p:cSld name="Увеличенный мокап телефона (android) "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6" name="Google Shape;756;g21b2d14a828_0_7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03330" y="519113"/>
            <a:ext cx="2897561" cy="6010287"/>
          </a:xfrm>
          <a:prstGeom prst="rect">
            <a:avLst/>
          </a:prstGeom>
          <a:noFill/>
          <a:ln>
            <a:noFill/>
          </a:ln>
        </p:spPr>
      </p:pic>
      <p:sp>
        <p:nvSpPr>
          <p:cNvPr id="757" name="Google Shape;757;g21b2d14a828_0_772"/>
          <p:cNvSpPr>
            <a:spLocks noGrp="1"/>
          </p:cNvSpPr>
          <p:nvPr>
            <p:ph type="pic" idx="2"/>
          </p:nvPr>
        </p:nvSpPr>
        <p:spPr>
          <a:xfrm>
            <a:off x="5455732" y="877895"/>
            <a:ext cx="2593200" cy="5509200"/>
          </a:xfrm>
          <a:prstGeom prst="roundRect">
            <a:avLst>
              <a:gd name="adj" fmla="val 6986"/>
            </a:avLst>
          </a:prstGeom>
          <a:solidFill>
            <a:schemeClr val="accen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8" name="Google Shape;758;g21b2d14a828_0_772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9" name="Google Shape;759;g21b2d14a828_0_772"/>
          <p:cNvSpPr txBox="1">
            <a:spLocks noGrp="1"/>
          </p:cNvSpPr>
          <p:nvPr>
            <p:ph type="body" idx="1"/>
          </p:nvPr>
        </p:nvSpPr>
        <p:spPr>
          <a:xfrm>
            <a:off x="503636" y="1541978"/>
            <a:ext cx="40686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60" name="Google Shape;760;g21b2d14a828_0_772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40686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Заголовок">
  <p:cSld name="9_Заголовок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2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52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52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Мокап телефона ">
  <p:cSld name="Мокап телефона "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21b2d14a828_0_778"/>
          <p:cNvSpPr/>
          <p:nvPr/>
        </p:nvSpPr>
        <p:spPr>
          <a:xfrm>
            <a:off x="5936489" y="599276"/>
            <a:ext cx="1886700" cy="3990900"/>
          </a:xfrm>
          <a:prstGeom prst="roundRect">
            <a:avLst>
              <a:gd name="adj" fmla="val 9524"/>
            </a:avLst>
          </a:prstGeom>
          <a:solidFill>
            <a:schemeClr val="dk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g21b2d14a828_0_778"/>
          <p:cNvSpPr>
            <a:spLocks noGrp="1"/>
          </p:cNvSpPr>
          <p:nvPr>
            <p:ph type="pic" idx="2"/>
          </p:nvPr>
        </p:nvSpPr>
        <p:spPr>
          <a:xfrm>
            <a:off x="5970248" y="596570"/>
            <a:ext cx="1821600" cy="3971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4" name="Google Shape;764;g21b2d14a828_0_778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5" name="Google Shape;765;g21b2d14a828_0_778"/>
          <p:cNvSpPr txBox="1">
            <a:spLocks noGrp="1"/>
          </p:cNvSpPr>
          <p:nvPr>
            <p:ph type="body" idx="1"/>
          </p:nvPr>
        </p:nvSpPr>
        <p:spPr>
          <a:xfrm>
            <a:off x="503636" y="1541978"/>
            <a:ext cx="40641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66" name="Google Shape;766;g21b2d14a828_0_778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4064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767" name="Google Shape;767;g21b2d14a828_0_7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91181" y="339212"/>
            <a:ext cx="2377285" cy="44935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мокапа телефона (1)">
  <p:cSld name="Два мокапа телефона (1)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21b2d14a828_0_785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0" name="Google Shape;770;g21b2d14a828_0_785"/>
          <p:cNvSpPr txBox="1">
            <a:spLocks noGrp="1"/>
          </p:cNvSpPr>
          <p:nvPr>
            <p:ph type="body" idx="1"/>
          </p:nvPr>
        </p:nvSpPr>
        <p:spPr>
          <a:xfrm>
            <a:off x="503636" y="1541978"/>
            <a:ext cx="34971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1" name="Google Shape;771;g21b2d14a828_0_785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772" name="Google Shape;772;g21b2d14a828_0_785"/>
          <p:cNvGrpSpPr/>
          <p:nvPr/>
        </p:nvGrpSpPr>
        <p:grpSpPr>
          <a:xfrm>
            <a:off x="6462412" y="339188"/>
            <a:ext cx="2377170" cy="4493316"/>
            <a:chOff x="7488229" y="591001"/>
            <a:chExt cx="2987145" cy="5646288"/>
          </a:xfrm>
        </p:grpSpPr>
        <p:sp>
          <p:nvSpPr>
            <p:cNvPr id="773" name="Google Shape;773;g21b2d14a828_0_785"/>
            <p:cNvSpPr/>
            <p:nvPr/>
          </p:nvSpPr>
          <p:spPr>
            <a:xfrm>
              <a:off x="7796469" y="917781"/>
              <a:ext cx="2370600" cy="5014500"/>
            </a:xfrm>
            <a:prstGeom prst="roundRect">
              <a:avLst>
                <a:gd name="adj" fmla="val 9524"/>
              </a:avLst>
            </a:prstGeom>
            <a:solidFill>
              <a:schemeClr val="dk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74" name="Google Shape;774;g21b2d14a828_0_785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488229" y="591001"/>
              <a:ext cx="2987145" cy="56462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75" name="Google Shape;775;g21b2d14a828_0_785"/>
          <p:cNvSpPr>
            <a:spLocks noGrp="1"/>
          </p:cNvSpPr>
          <p:nvPr>
            <p:ph type="pic" idx="2"/>
          </p:nvPr>
        </p:nvSpPr>
        <p:spPr>
          <a:xfrm>
            <a:off x="6741773" y="596570"/>
            <a:ext cx="1821600" cy="3971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776" name="Google Shape;776;g21b2d14a828_0_785"/>
          <p:cNvGrpSpPr/>
          <p:nvPr/>
        </p:nvGrpSpPr>
        <p:grpSpPr>
          <a:xfrm>
            <a:off x="4312354" y="339188"/>
            <a:ext cx="2377170" cy="4493316"/>
            <a:chOff x="7488230" y="591001"/>
            <a:chExt cx="2987145" cy="5646288"/>
          </a:xfrm>
        </p:grpSpPr>
        <p:sp>
          <p:nvSpPr>
            <p:cNvPr id="777" name="Google Shape;777;g21b2d14a828_0_785"/>
            <p:cNvSpPr/>
            <p:nvPr/>
          </p:nvSpPr>
          <p:spPr>
            <a:xfrm>
              <a:off x="7796469" y="917781"/>
              <a:ext cx="2370600" cy="5014500"/>
            </a:xfrm>
            <a:prstGeom prst="roundRect">
              <a:avLst>
                <a:gd name="adj" fmla="val 9524"/>
              </a:avLst>
            </a:prstGeom>
            <a:solidFill>
              <a:schemeClr val="dk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78" name="Google Shape;778;g21b2d14a828_0_785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488230" y="591001"/>
              <a:ext cx="2987145" cy="56462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79" name="Google Shape;779;g21b2d14a828_0_785"/>
          <p:cNvSpPr>
            <a:spLocks noGrp="1"/>
          </p:cNvSpPr>
          <p:nvPr>
            <p:ph type="pic" idx="3"/>
          </p:nvPr>
        </p:nvSpPr>
        <p:spPr>
          <a:xfrm>
            <a:off x="4591715" y="596570"/>
            <a:ext cx="1821600" cy="3971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мокапа телефона (2)">
  <p:cSld name="Два мокапа телефона (2)"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21b2d14a828_0_797"/>
          <p:cNvSpPr/>
          <p:nvPr/>
        </p:nvSpPr>
        <p:spPr>
          <a:xfrm>
            <a:off x="2717039" y="599276"/>
            <a:ext cx="1886700" cy="3990900"/>
          </a:xfrm>
          <a:prstGeom prst="roundRect">
            <a:avLst>
              <a:gd name="adj" fmla="val 9524"/>
            </a:avLst>
          </a:prstGeom>
          <a:solidFill>
            <a:schemeClr val="dk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g21b2d14a828_0_797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g21b2d14a828_0_797"/>
          <p:cNvSpPr txBox="1">
            <a:spLocks noGrp="1"/>
          </p:cNvSpPr>
          <p:nvPr>
            <p:ph type="body" idx="1"/>
          </p:nvPr>
        </p:nvSpPr>
        <p:spPr>
          <a:xfrm>
            <a:off x="5137549" y="1541978"/>
            <a:ext cx="34971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4" name="Google Shape;784;g21b2d14a828_0_797"/>
          <p:cNvSpPr txBox="1">
            <a:spLocks noGrp="1"/>
          </p:cNvSpPr>
          <p:nvPr>
            <p:ph type="title"/>
          </p:nvPr>
        </p:nvSpPr>
        <p:spPr>
          <a:xfrm>
            <a:off x="5141914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5" name="Google Shape;785;g21b2d14a828_0_797"/>
          <p:cNvSpPr>
            <a:spLocks noGrp="1"/>
          </p:cNvSpPr>
          <p:nvPr>
            <p:ph type="pic" idx="2"/>
          </p:nvPr>
        </p:nvSpPr>
        <p:spPr>
          <a:xfrm>
            <a:off x="2750798" y="596570"/>
            <a:ext cx="1821600" cy="3971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6" name="Google Shape;786;g21b2d14a828_0_797"/>
          <p:cNvSpPr/>
          <p:nvPr/>
        </p:nvSpPr>
        <p:spPr>
          <a:xfrm>
            <a:off x="566981" y="599276"/>
            <a:ext cx="1886700" cy="3990900"/>
          </a:xfrm>
          <a:prstGeom prst="roundRect">
            <a:avLst>
              <a:gd name="adj" fmla="val 9524"/>
            </a:avLst>
          </a:prstGeom>
          <a:solidFill>
            <a:schemeClr val="dk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g21b2d14a828_0_797"/>
          <p:cNvSpPr>
            <a:spLocks noGrp="1"/>
          </p:cNvSpPr>
          <p:nvPr>
            <p:ph type="pic" idx="3"/>
          </p:nvPr>
        </p:nvSpPr>
        <p:spPr>
          <a:xfrm>
            <a:off x="600740" y="596570"/>
            <a:ext cx="1821600" cy="3971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788" name="Google Shape;788;g21b2d14a828_0_79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71731" y="339212"/>
            <a:ext cx="2377285" cy="4493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g21b2d14a828_0_79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1673" y="339212"/>
            <a:ext cx="2377285" cy="44935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Увеличенный мокап телефона ">
  <p:cSld name="Увеличенный мокап телефона "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21b2d14a828_0_807"/>
          <p:cNvSpPr/>
          <p:nvPr/>
        </p:nvSpPr>
        <p:spPr>
          <a:xfrm>
            <a:off x="5631296" y="743547"/>
            <a:ext cx="2517000" cy="5412000"/>
          </a:xfrm>
          <a:prstGeom prst="roundRect">
            <a:avLst>
              <a:gd name="adj" fmla="val 9524"/>
            </a:avLst>
          </a:prstGeom>
          <a:solidFill>
            <a:schemeClr val="dk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g21b2d14a828_0_807"/>
          <p:cNvSpPr>
            <a:spLocks noGrp="1"/>
          </p:cNvSpPr>
          <p:nvPr>
            <p:ph type="pic" idx="2"/>
          </p:nvPr>
        </p:nvSpPr>
        <p:spPr>
          <a:xfrm>
            <a:off x="5647982" y="743547"/>
            <a:ext cx="2483700" cy="5373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3" name="Google Shape;793;g21b2d14a828_0_807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4" name="Google Shape;794;g21b2d14a828_0_807"/>
          <p:cNvSpPr txBox="1">
            <a:spLocks noGrp="1"/>
          </p:cNvSpPr>
          <p:nvPr>
            <p:ph type="body" idx="1"/>
          </p:nvPr>
        </p:nvSpPr>
        <p:spPr>
          <a:xfrm>
            <a:off x="503636" y="1541978"/>
            <a:ext cx="40686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95" name="Google Shape;795;g21b2d14a828_0_807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40686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796" name="Google Shape;796;g21b2d14a828_0_80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79296" y="373510"/>
            <a:ext cx="3227660" cy="6100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криншот (16:9)">
  <p:cSld name="Скриншот (16:9)"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21b2d14a828_0_814"/>
          <p:cNvSpPr>
            <a:spLocks noGrp="1"/>
          </p:cNvSpPr>
          <p:nvPr>
            <p:ph type="pic" idx="2"/>
          </p:nvPr>
        </p:nvSpPr>
        <p:spPr>
          <a:xfrm>
            <a:off x="4253310" y="1562404"/>
            <a:ext cx="4399800" cy="2699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pic>
        <p:nvPicPr>
          <p:cNvPr id="799" name="Google Shape;799;g21b2d14a828_0_8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57675" y="1329929"/>
            <a:ext cx="4401739" cy="232475"/>
          </a:xfrm>
          <a:prstGeom prst="rect">
            <a:avLst/>
          </a:prstGeom>
          <a:noFill/>
          <a:ln>
            <a:noFill/>
          </a:ln>
        </p:spPr>
      </p:pic>
      <p:sp>
        <p:nvSpPr>
          <p:cNvPr id="800" name="Google Shape;800;g21b2d14a828_0_814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1" name="Google Shape;801;g21b2d14a828_0_814"/>
          <p:cNvSpPr txBox="1">
            <a:spLocks noGrp="1"/>
          </p:cNvSpPr>
          <p:nvPr>
            <p:ph type="body" idx="1"/>
          </p:nvPr>
        </p:nvSpPr>
        <p:spPr>
          <a:xfrm>
            <a:off x="503636" y="1329929"/>
            <a:ext cx="3487200" cy="31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02" name="Google Shape;802;g21b2d14a828_0_814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516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+ скриншот (1)">
  <p:cSld name="Заголовок + скриншот (1)"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21b2d14a828_0_820"/>
          <p:cNvSpPr txBox="1">
            <a:spLocks noGrp="1"/>
          </p:cNvSpPr>
          <p:nvPr>
            <p:ph type="body" idx="1"/>
          </p:nvPr>
        </p:nvSpPr>
        <p:spPr>
          <a:xfrm>
            <a:off x="4572000" y="519113"/>
            <a:ext cx="4077900" cy="4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05" name="Google Shape;805;g21b2d14a828_0_820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6" name="Google Shape;806;g21b2d14a828_0_820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7" name="Google Shape;807;g21b2d14a828_0_820"/>
          <p:cNvSpPr txBox="1">
            <a:spLocks noGrp="1"/>
          </p:cNvSpPr>
          <p:nvPr>
            <p:ph type="body" idx="2"/>
          </p:nvPr>
        </p:nvSpPr>
        <p:spPr>
          <a:xfrm>
            <a:off x="503636" y="1513949"/>
            <a:ext cx="3487200" cy="31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фото">
  <p:cSld name="1 фото"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21b2d14a828_0_825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810" name="Google Shape;810;g21b2d14a828_0_825"/>
          <p:cNvSpPr txBox="1">
            <a:spLocks noGrp="1"/>
          </p:cNvSpPr>
          <p:nvPr>
            <p:ph type="ftr" idx="11"/>
          </p:nvPr>
        </p:nvSpPr>
        <p:spPr>
          <a:xfrm>
            <a:off x="503636" y="125986"/>
            <a:ext cx="3497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1" name="Google Shape;811;g21b2d14a828_0_825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2" name="Google Shape;812;g21b2d14a828_0_825"/>
          <p:cNvSpPr txBox="1">
            <a:spLocks noGrp="1"/>
          </p:cNvSpPr>
          <p:nvPr>
            <p:ph type="body" idx="1"/>
          </p:nvPr>
        </p:nvSpPr>
        <p:spPr>
          <a:xfrm>
            <a:off x="503636" y="1513949"/>
            <a:ext cx="3487200" cy="31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фото">
  <p:cSld name="1_1 фото"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21b2d14a828_0_830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815" name="Google Shape;815;g21b2d14a828_0_830"/>
          <p:cNvSpPr txBox="1">
            <a:spLocks noGrp="1"/>
          </p:cNvSpPr>
          <p:nvPr>
            <p:ph type="title"/>
          </p:nvPr>
        </p:nvSpPr>
        <p:spPr>
          <a:xfrm>
            <a:off x="5152628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6" name="Google Shape;816;g21b2d14a828_0_830"/>
          <p:cNvSpPr txBox="1">
            <a:spLocks noGrp="1"/>
          </p:cNvSpPr>
          <p:nvPr>
            <p:ph type="body" idx="1"/>
          </p:nvPr>
        </p:nvSpPr>
        <p:spPr>
          <a:xfrm>
            <a:off x="5148263" y="1513949"/>
            <a:ext cx="3487200" cy="31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фото + подпись">
  <p:cSld name="1 фото + подпись"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21b2d14a828_0_834"/>
          <p:cNvSpPr>
            <a:spLocks noGrp="1"/>
          </p:cNvSpPr>
          <p:nvPr>
            <p:ph type="pic" idx="2"/>
          </p:nvPr>
        </p:nvSpPr>
        <p:spPr>
          <a:xfrm>
            <a:off x="4572000" y="519113"/>
            <a:ext cx="4077900" cy="313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819" name="Google Shape;819;g21b2d14a828_0_834"/>
          <p:cNvSpPr txBox="1">
            <a:spLocks noGrp="1"/>
          </p:cNvSpPr>
          <p:nvPr>
            <p:ph type="body" idx="1"/>
          </p:nvPr>
        </p:nvSpPr>
        <p:spPr>
          <a:xfrm>
            <a:off x="4572000" y="3860411"/>
            <a:ext cx="4087500" cy="2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20" name="Google Shape;820;g21b2d14a828_0_834"/>
          <p:cNvSpPr txBox="1">
            <a:spLocks noGrp="1"/>
          </p:cNvSpPr>
          <p:nvPr>
            <p:ph type="body" idx="3"/>
          </p:nvPr>
        </p:nvSpPr>
        <p:spPr>
          <a:xfrm>
            <a:off x="4572000" y="4164806"/>
            <a:ext cx="4087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21" name="Google Shape;821;g21b2d14a828_0_834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2" name="Google Shape;822;g21b2d14a828_0_834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g21b2d14a828_0_834"/>
          <p:cNvSpPr txBox="1">
            <a:spLocks noGrp="1"/>
          </p:cNvSpPr>
          <p:nvPr>
            <p:ph type="body" idx="4"/>
          </p:nvPr>
        </p:nvSpPr>
        <p:spPr>
          <a:xfrm>
            <a:off x="503636" y="1513949"/>
            <a:ext cx="3487200" cy="31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ото в кружке">
  <p:cSld name="Фото в кружке"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21b2d14a828_0_841"/>
          <p:cNvSpPr>
            <a:spLocks noGrp="1"/>
          </p:cNvSpPr>
          <p:nvPr>
            <p:ph type="pic" idx="2"/>
          </p:nvPr>
        </p:nvSpPr>
        <p:spPr>
          <a:xfrm>
            <a:off x="1206062" y="1329928"/>
            <a:ext cx="2367300" cy="2367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826" name="Google Shape;826;g21b2d14a828_0_841"/>
          <p:cNvSpPr txBox="1">
            <a:spLocks noGrp="1"/>
          </p:cNvSpPr>
          <p:nvPr>
            <p:ph type="title"/>
          </p:nvPr>
        </p:nvSpPr>
        <p:spPr>
          <a:xfrm>
            <a:off x="4005263" y="1650891"/>
            <a:ext cx="3669000" cy="7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g21b2d14a828_0_841"/>
          <p:cNvSpPr txBox="1">
            <a:spLocks noGrp="1"/>
          </p:cNvSpPr>
          <p:nvPr>
            <p:ph type="body" idx="1"/>
          </p:nvPr>
        </p:nvSpPr>
        <p:spPr>
          <a:xfrm>
            <a:off x="4003199" y="2580873"/>
            <a:ext cx="3670800" cy="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984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28" name="Google Shape;828;g21b2d14a828_0_841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">
  <p:cSld name="1_Заголовок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3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53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53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 сообществ">
  <p:cSld name="16 сообществ"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21b2d14a828_0_846"/>
          <p:cNvSpPr>
            <a:spLocks noGrp="1"/>
          </p:cNvSpPr>
          <p:nvPr>
            <p:ph type="pic" idx="2"/>
          </p:nvPr>
        </p:nvSpPr>
        <p:spPr>
          <a:xfrm>
            <a:off x="4012298" y="600075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31" name="Google Shape;831;g21b2d14a828_0_846"/>
          <p:cNvSpPr>
            <a:spLocks noGrp="1"/>
          </p:cNvSpPr>
          <p:nvPr>
            <p:ph type="pic" idx="3"/>
          </p:nvPr>
        </p:nvSpPr>
        <p:spPr>
          <a:xfrm>
            <a:off x="5212970" y="600075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32" name="Google Shape;832;g21b2d14a828_0_846"/>
          <p:cNvSpPr>
            <a:spLocks noGrp="1"/>
          </p:cNvSpPr>
          <p:nvPr>
            <p:ph type="pic" idx="4"/>
          </p:nvPr>
        </p:nvSpPr>
        <p:spPr>
          <a:xfrm>
            <a:off x="6383398" y="600075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33" name="Google Shape;833;g21b2d14a828_0_846"/>
          <p:cNvSpPr>
            <a:spLocks noGrp="1"/>
          </p:cNvSpPr>
          <p:nvPr>
            <p:ph type="pic" idx="5"/>
          </p:nvPr>
        </p:nvSpPr>
        <p:spPr>
          <a:xfrm>
            <a:off x="7584071" y="600075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34" name="Google Shape;834;g21b2d14a828_0_846"/>
          <p:cNvSpPr>
            <a:spLocks noGrp="1"/>
          </p:cNvSpPr>
          <p:nvPr>
            <p:ph type="pic" idx="6"/>
          </p:nvPr>
        </p:nvSpPr>
        <p:spPr>
          <a:xfrm>
            <a:off x="4012298" y="1686479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35" name="Google Shape;835;g21b2d14a828_0_846"/>
          <p:cNvSpPr>
            <a:spLocks noGrp="1"/>
          </p:cNvSpPr>
          <p:nvPr>
            <p:ph type="pic" idx="7"/>
          </p:nvPr>
        </p:nvSpPr>
        <p:spPr>
          <a:xfrm>
            <a:off x="5212970" y="1686479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36" name="Google Shape;836;g21b2d14a828_0_846"/>
          <p:cNvSpPr>
            <a:spLocks noGrp="1"/>
          </p:cNvSpPr>
          <p:nvPr>
            <p:ph type="pic" idx="8"/>
          </p:nvPr>
        </p:nvSpPr>
        <p:spPr>
          <a:xfrm>
            <a:off x="6383398" y="1686479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37" name="Google Shape;837;g21b2d14a828_0_846"/>
          <p:cNvSpPr>
            <a:spLocks noGrp="1"/>
          </p:cNvSpPr>
          <p:nvPr>
            <p:ph type="pic" idx="9"/>
          </p:nvPr>
        </p:nvSpPr>
        <p:spPr>
          <a:xfrm>
            <a:off x="7584071" y="1686479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38" name="Google Shape;838;g21b2d14a828_0_846"/>
          <p:cNvSpPr>
            <a:spLocks noGrp="1"/>
          </p:cNvSpPr>
          <p:nvPr>
            <p:ph type="pic" idx="13"/>
          </p:nvPr>
        </p:nvSpPr>
        <p:spPr>
          <a:xfrm>
            <a:off x="4012298" y="2772884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39" name="Google Shape;839;g21b2d14a828_0_846"/>
          <p:cNvSpPr>
            <a:spLocks noGrp="1"/>
          </p:cNvSpPr>
          <p:nvPr>
            <p:ph type="pic" idx="14"/>
          </p:nvPr>
        </p:nvSpPr>
        <p:spPr>
          <a:xfrm>
            <a:off x="5212970" y="2772884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40" name="Google Shape;840;g21b2d14a828_0_846"/>
          <p:cNvSpPr>
            <a:spLocks noGrp="1"/>
          </p:cNvSpPr>
          <p:nvPr>
            <p:ph type="pic" idx="15"/>
          </p:nvPr>
        </p:nvSpPr>
        <p:spPr>
          <a:xfrm>
            <a:off x="6383398" y="2772884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41" name="Google Shape;841;g21b2d14a828_0_846"/>
          <p:cNvSpPr>
            <a:spLocks noGrp="1"/>
          </p:cNvSpPr>
          <p:nvPr>
            <p:ph type="pic" idx="16"/>
          </p:nvPr>
        </p:nvSpPr>
        <p:spPr>
          <a:xfrm>
            <a:off x="7584071" y="2772884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42" name="Google Shape;842;g21b2d14a828_0_846"/>
          <p:cNvSpPr>
            <a:spLocks noGrp="1"/>
          </p:cNvSpPr>
          <p:nvPr>
            <p:ph type="pic" idx="17"/>
          </p:nvPr>
        </p:nvSpPr>
        <p:spPr>
          <a:xfrm>
            <a:off x="4012298" y="3859287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43" name="Google Shape;843;g21b2d14a828_0_846"/>
          <p:cNvSpPr>
            <a:spLocks noGrp="1"/>
          </p:cNvSpPr>
          <p:nvPr>
            <p:ph type="pic" idx="18"/>
          </p:nvPr>
        </p:nvSpPr>
        <p:spPr>
          <a:xfrm>
            <a:off x="5212970" y="3859287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44" name="Google Shape;844;g21b2d14a828_0_846"/>
          <p:cNvSpPr>
            <a:spLocks noGrp="1"/>
          </p:cNvSpPr>
          <p:nvPr>
            <p:ph type="pic" idx="19"/>
          </p:nvPr>
        </p:nvSpPr>
        <p:spPr>
          <a:xfrm>
            <a:off x="6383398" y="3859287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45" name="Google Shape;845;g21b2d14a828_0_846"/>
          <p:cNvSpPr>
            <a:spLocks noGrp="1"/>
          </p:cNvSpPr>
          <p:nvPr>
            <p:ph type="pic" idx="20"/>
          </p:nvPr>
        </p:nvSpPr>
        <p:spPr>
          <a:xfrm>
            <a:off x="7584071" y="3859287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846" name="Google Shape;846;g21b2d14a828_0_846"/>
          <p:cNvSpPr txBox="1">
            <a:spLocks noGrp="1"/>
          </p:cNvSpPr>
          <p:nvPr>
            <p:ph type="body" idx="1"/>
          </p:nvPr>
        </p:nvSpPr>
        <p:spPr>
          <a:xfrm>
            <a:off x="503635" y="1913210"/>
            <a:ext cx="2529000" cy="27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984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47" name="Google Shape;847;g21b2d14a828_0_846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8" name="Google Shape;848;g21b2d14a828_0_846"/>
          <p:cNvSpPr txBox="1">
            <a:spLocks noGrp="1"/>
          </p:cNvSpPr>
          <p:nvPr>
            <p:ph type="title"/>
          </p:nvPr>
        </p:nvSpPr>
        <p:spPr>
          <a:xfrm>
            <a:off x="508001" y="519112"/>
            <a:ext cx="2524500" cy="12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инальный слайд">
  <p:cSld name="Финальный слайд">
    <p:bg>
      <p:bgPr>
        <a:solidFill>
          <a:schemeClr val="accent1"/>
        </a:solidFill>
        <a:effectLst/>
      </p:bgPr>
    </p:bg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" name="Google Shape;850;g21b2d14a828_0_866"/>
          <p:cNvPicPr preferRelativeResize="0"/>
          <p:nvPr/>
        </p:nvPicPr>
        <p:blipFill rotWithShape="1">
          <a:blip r:embed="rId2">
            <a:alphaModFix/>
          </a:blip>
          <a:srcRect t="4665" r="3109" b="9244"/>
          <a:stretch/>
        </p:blipFill>
        <p:spPr>
          <a:xfrm>
            <a:off x="4733925" y="-1"/>
            <a:ext cx="441007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1" name="Google Shape;851;g21b2d14a828_0_866"/>
          <p:cNvSpPr txBox="1">
            <a:spLocks noGrp="1"/>
          </p:cNvSpPr>
          <p:nvPr>
            <p:ph type="title"/>
          </p:nvPr>
        </p:nvSpPr>
        <p:spPr>
          <a:xfrm>
            <a:off x="465535" y="437488"/>
            <a:ext cx="4106400" cy="1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852" name="Google Shape;852;g21b2d14a828_0_866"/>
          <p:cNvGrpSpPr/>
          <p:nvPr/>
        </p:nvGrpSpPr>
        <p:grpSpPr>
          <a:xfrm>
            <a:off x="493686" y="4127891"/>
            <a:ext cx="522780" cy="522780"/>
            <a:chOff x="658248" y="5503854"/>
            <a:chExt cx="697039" cy="697039"/>
          </a:xfrm>
        </p:grpSpPr>
        <p:grpSp>
          <p:nvGrpSpPr>
            <p:cNvPr id="853" name="Google Shape;853;g21b2d14a828_0_866"/>
            <p:cNvGrpSpPr/>
            <p:nvPr/>
          </p:nvGrpSpPr>
          <p:grpSpPr>
            <a:xfrm>
              <a:off x="658248" y="5503854"/>
              <a:ext cx="697039" cy="697039"/>
              <a:chOff x="5619750" y="2952750"/>
              <a:chExt cx="952500" cy="952500"/>
            </a:xfrm>
          </p:grpSpPr>
          <p:sp>
            <p:nvSpPr>
              <p:cNvPr id="854" name="Google Shape;854;g21b2d14a828_0_866"/>
              <p:cNvSpPr/>
              <p:nvPr/>
            </p:nvSpPr>
            <p:spPr>
              <a:xfrm>
                <a:off x="5619750" y="2952750"/>
                <a:ext cx="952500" cy="952500"/>
              </a:xfrm>
              <a:custGeom>
                <a:avLst/>
                <a:gdLst/>
                <a:ahLst/>
                <a:cxnLst/>
                <a:rect l="l" t="t" r="r" b="b"/>
                <a:pathLst>
                  <a:path w="952500" h="952500" extrusionOk="0">
                    <a:moveTo>
                      <a:pt x="0" y="457200"/>
                    </a:moveTo>
                    <a:cubicBezTo>
                      <a:pt x="0" y="241674"/>
                      <a:pt x="0" y="133911"/>
                      <a:pt x="66955" y="66955"/>
                    </a:cubicBezTo>
                    <a:cubicBezTo>
                      <a:pt x="133911" y="0"/>
                      <a:pt x="241674" y="0"/>
                      <a:pt x="457200" y="0"/>
                    </a:cubicBezTo>
                    <a:lnTo>
                      <a:pt x="495300" y="0"/>
                    </a:lnTo>
                    <a:cubicBezTo>
                      <a:pt x="710826" y="0"/>
                      <a:pt x="818589" y="0"/>
                      <a:pt x="885545" y="66955"/>
                    </a:cubicBezTo>
                    <a:cubicBezTo>
                      <a:pt x="952500" y="133911"/>
                      <a:pt x="952500" y="241674"/>
                      <a:pt x="952500" y="457200"/>
                    </a:cubicBezTo>
                    <a:lnTo>
                      <a:pt x="952500" y="495300"/>
                    </a:lnTo>
                    <a:cubicBezTo>
                      <a:pt x="952500" y="710826"/>
                      <a:pt x="952500" y="818589"/>
                      <a:pt x="885545" y="885545"/>
                    </a:cubicBezTo>
                    <a:cubicBezTo>
                      <a:pt x="818589" y="952500"/>
                      <a:pt x="710826" y="952500"/>
                      <a:pt x="495300" y="952500"/>
                    </a:cubicBezTo>
                    <a:lnTo>
                      <a:pt x="457200" y="952500"/>
                    </a:lnTo>
                    <a:cubicBezTo>
                      <a:pt x="241674" y="952500"/>
                      <a:pt x="133911" y="952500"/>
                      <a:pt x="66955" y="885545"/>
                    </a:cubicBezTo>
                    <a:cubicBezTo>
                      <a:pt x="0" y="818589"/>
                      <a:pt x="0" y="710826"/>
                      <a:pt x="0" y="495300"/>
                    </a:cubicBezTo>
                    <a:lnTo>
                      <a:pt x="0" y="45720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g21b2d14a828_0_866"/>
              <p:cNvSpPr/>
              <p:nvPr/>
            </p:nvSpPr>
            <p:spPr>
              <a:xfrm>
                <a:off x="5780486" y="3242471"/>
                <a:ext cx="635397" cy="396478"/>
              </a:xfrm>
              <a:custGeom>
                <a:avLst/>
                <a:gdLst/>
                <a:ahLst/>
                <a:cxnLst/>
                <a:rect l="l" t="t" r="r" b="b"/>
                <a:pathLst>
                  <a:path w="635397" h="396478" extrusionOk="0">
                    <a:moveTo>
                      <a:pt x="346075" y="396478"/>
                    </a:moveTo>
                    <a:cubicBezTo>
                      <a:pt x="128984" y="396478"/>
                      <a:pt x="5160" y="247650"/>
                      <a:pt x="0" y="0"/>
                    </a:cubicBezTo>
                    <a:lnTo>
                      <a:pt x="108744" y="0"/>
                    </a:lnTo>
                    <a:cubicBezTo>
                      <a:pt x="112316" y="181768"/>
                      <a:pt x="192483" y="258762"/>
                      <a:pt x="255982" y="274637"/>
                    </a:cubicBezTo>
                    <a:lnTo>
                      <a:pt x="255982" y="0"/>
                    </a:lnTo>
                    <a:lnTo>
                      <a:pt x="358380" y="0"/>
                    </a:lnTo>
                    <a:lnTo>
                      <a:pt x="358380" y="156764"/>
                    </a:lnTo>
                    <a:cubicBezTo>
                      <a:pt x="421086" y="150018"/>
                      <a:pt x="486959" y="78581"/>
                      <a:pt x="509185" y="0"/>
                    </a:cubicBezTo>
                    <a:lnTo>
                      <a:pt x="611581" y="0"/>
                    </a:lnTo>
                    <a:cubicBezTo>
                      <a:pt x="594515" y="96838"/>
                      <a:pt x="523078" y="168274"/>
                      <a:pt x="472278" y="197643"/>
                    </a:cubicBezTo>
                    <a:cubicBezTo>
                      <a:pt x="523078" y="221455"/>
                      <a:pt x="604441" y="283765"/>
                      <a:pt x="635398" y="396478"/>
                    </a:cubicBezTo>
                    <a:lnTo>
                      <a:pt x="522682" y="396478"/>
                    </a:lnTo>
                    <a:cubicBezTo>
                      <a:pt x="498472" y="321072"/>
                      <a:pt x="438152" y="262731"/>
                      <a:pt x="358380" y="254793"/>
                    </a:cubicBezTo>
                    <a:lnTo>
                      <a:pt x="358380" y="396478"/>
                    </a:lnTo>
                    <a:lnTo>
                      <a:pt x="346075" y="39647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56" name="Google Shape;856;g21b2d14a828_0_866"/>
            <p:cNvSpPr/>
            <p:nvPr/>
          </p:nvSpPr>
          <p:spPr>
            <a:xfrm>
              <a:off x="775543" y="5715464"/>
              <a:ext cx="462862" cy="290556"/>
            </a:xfrm>
            <a:custGeom>
              <a:avLst/>
              <a:gdLst/>
              <a:ahLst/>
              <a:cxnLst/>
              <a:rect l="l" t="t" r="r" b="b"/>
              <a:pathLst>
                <a:path w="861139" h="540569" extrusionOk="0">
                  <a:moveTo>
                    <a:pt x="145891" y="17950"/>
                  </a:moveTo>
                  <a:cubicBezTo>
                    <a:pt x="146101" y="13261"/>
                    <a:pt x="145084" y="8599"/>
                    <a:pt x="142940" y="4425"/>
                  </a:cubicBezTo>
                  <a:cubicBezTo>
                    <a:pt x="142190" y="3401"/>
                    <a:pt x="141254" y="2529"/>
                    <a:pt x="140181" y="1853"/>
                  </a:cubicBezTo>
                  <a:cubicBezTo>
                    <a:pt x="135948" y="192"/>
                    <a:pt x="131363" y="-365"/>
                    <a:pt x="126857" y="234"/>
                  </a:cubicBezTo>
                  <a:lnTo>
                    <a:pt x="17126" y="233"/>
                  </a:lnTo>
                  <a:cubicBezTo>
                    <a:pt x="9798" y="233"/>
                    <a:pt x="6087" y="233"/>
                    <a:pt x="3612" y="2043"/>
                  </a:cubicBezTo>
                  <a:cubicBezTo>
                    <a:pt x="2570" y="2811"/>
                    <a:pt x="1696" y="3783"/>
                    <a:pt x="1043" y="4901"/>
                  </a:cubicBezTo>
                  <a:cubicBezTo>
                    <a:pt x="-575" y="7568"/>
                    <a:pt x="-99" y="11378"/>
                    <a:pt x="1043" y="18807"/>
                  </a:cubicBezTo>
                  <a:cubicBezTo>
                    <a:pt x="58144" y="517250"/>
                    <a:pt x="345747" y="539063"/>
                    <a:pt x="473369" y="540015"/>
                  </a:cubicBezTo>
                  <a:cubicBezTo>
                    <a:pt x="480031" y="540015"/>
                    <a:pt x="482886" y="540015"/>
                    <a:pt x="485741" y="538396"/>
                  </a:cubicBezTo>
                  <a:cubicBezTo>
                    <a:pt x="486703" y="537720"/>
                    <a:pt x="487540" y="536882"/>
                    <a:pt x="488216" y="535919"/>
                  </a:cubicBezTo>
                  <a:cubicBezTo>
                    <a:pt x="489929" y="533538"/>
                    <a:pt x="489929" y="530109"/>
                    <a:pt x="489929" y="523442"/>
                  </a:cubicBezTo>
                  <a:lnTo>
                    <a:pt x="489929" y="346086"/>
                  </a:lnTo>
                  <a:cubicBezTo>
                    <a:pt x="642200" y="372566"/>
                    <a:pt x="695019" y="485723"/>
                    <a:pt x="708819" y="526109"/>
                  </a:cubicBezTo>
                  <a:cubicBezTo>
                    <a:pt x="709826" y="530186"/>
                    <a:pt x="711603" y="534034"/>
                    <a:pt x="714053" y="537444"/>
                  </a:cubicBezTo>
                  <a:cubicBezTo>
                    <a:pt x="714823" y="538162"/>
                    <a:pt x="715687" y="538771"/>
                    <a:pt x="716623" y="539253"/>
                  </a:cubicBezTo>
                  <a:cubicBezTo>
                    <a:pt x="720403" y="540443"/>
                    <a:pt x="724390" y="540832"/>
                    <a:pt x="728329" y="540396"/>
                  </a:cubicBezTo>
                  <a:lnTo>
                    <a:pt x="842532" y="540396"/>
                  </a:lnTo>
                  <a:cubicBezTo>
                    <a:pt x="851098" y="540396"/>
                    <a:pt x="855475" y="540396"/>
                    <a:pt x="858140" y="538110"/>
                  </a:cubicBezTo>
                  <a:cubicBezTo>
                    <a:pt x="859182" y="537141"/>
                    <a:pt x="860022" y="535976"/>
                    <a:pt x="860615" y="534681"/>
                  </a:cubicBezTo>
                  <a:cubicBezTo>
                    <a:pt x="861947" y="531443"/>
                    <a:pt x="860615" y="527347"/>
                    <a:pt x="858045" y="519346"/>
                  </a:cubicBezTo>
                  <a:cubicBezTo>
                    <a:pt x="792283" y="318464"/>
                    <a:pt x="646007" y="270458"/>
                    <a:pt x="646007" y="270458"/>
                  </a:cubicBezTo>
                  <a:cubicBezTo>
                    <a:pt x="738996" y="214770"/>
                    <a:pt x="806859" y="125244"/>
                    <a:pt x="835395" y="20617"/>
                  </a:cubicBezTo>
                  <a:cubicBezTo>
                    <a:pt x="837393" y="12997"/>
                    <a:pt x="838440" y="9187"/>
                    <a:pt x="837013" y="6044"/>
                  </a:cubicBezTo>
                  <a:cubicBezTo>
                    <a:pt x="836408" y="4812"/>
                    <a:pt x="835567" y="3712"/>
                    <a:pt x="834538" y="2805"/>
                  </a:cubicBezTo>
                  <a:cubicBezTo>
                    <a:pt x="831873" y="614"/>
                    <a:pt x="827781" y="614"/>
                    <a:pt x="819692" y="614"/>
                  </a:cubicBezTo>
                  <a:lnTo>
                    <a:pt x="708153" y="614"/>
                  </a:lnTo>
                  <a:cubicBezTo>
                    <a:pt x="704012" y="115"/>
                    <a:pt x="699813" y="571"/>
                    <a:pt x="695876" y="1948"/>
                  </a:cubicBezTo>
                  <a:cubicBezTo>
                    <a:pt x="694822" y="2449"/>
                    <a:pt x="693882" y="3162"/>
                    <a:pt x="693116" y="4043"/>
                  </a:cubicBezTo>
                  <a:cubicBezTo>
                    <a:pt x="690711" y="7816"/>
                    <a:pt x="689183" y="12079"/>
                    <a:pt x="688643" y="16521"/>
                  </a:cubicBezTo>
                  <a:cubicBezTo>
                    <a:pt x="664089" y="116248"/>
                    <a:pt x="556167" y="211212"/>
                    <a:pt x="489643" y="213784"/>
                  </a:cubicBezTo>
                  <a:lnTo>
                    <a:pt x="489643" y="19569"/>
                  </a:lnTo>
                  <a:cubicBezTo>
                    <a:pt x="489643" y="11854"/>
                    <a:pt x="489643" y="8044"/>
                    <a:pt x="487740" y="5282"/>
                  </a:cubicBezTo>
                  <a:cubicBezTo>
                    <a:pt x="486988" y="4148"/>
                    <a:pt x="486018" y="3176"/>
                    <a:pt x="484885" y="2424"/>
                  </a:cubicBezTo>
                  <a:cubicBezTo>
                    <a:pt x="480372" y="559"/>
                    <a:pt x="475444" y="-65"/>
                    <a:pt x="470609" y="614"/>
                  </a:cubicBezTo>
                  <a:lnTo>
                    <a:pt x="368302" y="614"/>
                  </a:lnTo>
                  <a:cubicBezTo>
                    <a:pt x="363499" y="-72"/>
                    <a:pt x="358599" y="554"/>
                    <a:pt x="354122" y="2424"/>
                  </a:cubicBezTo>
                  <a:cubicBezTo>
                    <a:pt x="352989" y="3176"/>
                    <a:pt x="352018" y="4148"/>
                    <a:pt x="351267" y="5282"/>
                  </a:cubicBezTo>
                  <a:cubicBezTo>
                    <a:pt x="349363" y="8044"/>
                    <a:pt x="349363" y="11854"/>
                    <a:pt x="349363" y="19569"/>
                  </a:cubicBezTo>
                  <a:lnTo>
                    <a:pt x="349363" y="375804"/>
                  </a:lnTo>
                  <a:cubicBezTo>
                    <a:pt x="349363" y="375804"/>
                    <a:pt x="177487" y="347134"/>
                    <a:pt x="145891" y="1795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инальный с QR">
  <p:cSld name="Финальный с QR">
    <p:bg>
      <p:bgPr>
        <a:solidFill>
          <a:schemeClr val="accent1"/>
        </a:solidFill>
        <a:effectLst/>
      </p:bgPr>
    </p:bg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8" name="Google Shape;858;g21b2d14a828_0_874"/>
          <p:cNvPicPr preferRelativeResize="0"/>
          <p:nvPr/>
        </p:nvPicPr>
        <p:blipFill rotWithShape="1">
          <a:blip r:embed="rId2">
            <a:alphaModFix/>
          </a:blip>
          <a:srcRect t="4665" r="3109" b="9244"/>
          <a:stretch/>
        </p:blipFill>
        <p:spPr>
          <a:xfrm>
            <a:off x="4733925" y="-1"/>
            <a:ext cx="441007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9" name="Google Shape;859;g21b2d14a828_0_874"/>
          <p:cNvSpPr txBox="1">
            <a:spLocks noGrp="1"/>
          </p:cNvSpPr>
          <p:nvPr>
            <p:ph type="title"/>
          </p:nvPr>
        </p:nvSpPr>
        <p:spPr>
          <a:xfrm>
            <a:off x="465535" y="3279437"/>
            <a:ext cx="4106400" cy="1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0" name="Google Shape;860;g21b2d14a828_0_874"/>
          <p:cNvSpPr>
            <a:spLocks noGrp="1"/>
          </p:cNvSpPr>
          <p:nvPr>
            <p:ph type="pic" idx="2"/>
          </p:nvPr>
        </p:nvSpPr>
        <p:spPr>
          <a:xfrm>
            <a:off x="494110" y="519113"/>
            <a:ext cx="966900" cy="966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инальный с QR + подпись">
  <p:cSld name="Финальный с QR + подпись">
    <p:bg>
      <p:bgPr>
        <a:solidFill>
          <a:schemeClr val="accent1"/>
        </a:solidFill>
        <a:effectLst/>
      </p:bgPr>
    </p:bg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2" name="Google Shape;862;g21b2d14a828_0_878"/>
          <p:cNvPicPr preferRelativeResize="0"/>
          <p:nvPr/>
        </p:nvPicPr>
        <p:blipFill rotWithShape="1">
          <a:blip r:embed="rId2">
            <a:alphaModFix/>
          </a:blip>
          <a:srcRect t="4665" r="3109" b="9244"/>
          <a:stretch/>
        </p:blipFill>
        <p:spPr>
          <a:xfrm>
            <a:off x="4733925" y="-1"/>
            <a:ext cx="441007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63" name="Google Shape;863;g21b2d14a828_0_878"/>
          <p:cNvSpPr txBox="1">
            <a:spLocks noGrp="1"/>
          </p:cNvSpPr>
          <p:nvPr>
            <p:ph type="title"/>
          </p:nvPr>
        </p:nvSpPr>
        <p:spPr>
          <a:xfrm>
            <a:off x="465535" y="2793662"/>
            <a:ext cx="4106400" cy="1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4" name="Google Shape;864;g21b2d14a828_0_878"/>
          <p:cNvSpPr>
            <a:spLocks noGrp="1"/>
          </p:cNvSpPr>
          <p:nvPr>
            <p:ph type="pic" idx="2"/>
          </p:nvPr>
        </p:nvSpPr>
        <p:spPr>
          <a:xfrm>
            <a:off x="494110" y="519113"/>
            <a:ext cx="966900" cy="966900"/>
          </a:xfrm>
          <a:prstGeom prst="rect">
            <a:avLst/>
          </a:prstGeom>
          <a:noFill/>
          <a:ln>
            <a:noFill/>
          </a:ln>
        </p:spPr>
      </p:sp>
      <p:sp>
        <p:nvSpPr>
          <p:cNvPr id="865" name="Google Shape;865;g21b2d14a828_0_878"/>
          <p:cNvSpPr txBox="1">
            <a:spLocks noGrp="1"/>
          </p:cNvSpPr>
          <p:nvPr>
            <p:ph type="body" idx="1"/>
          </p:nvPr>
        </p:nvSpPr>
        <p:spPr>
          <a:xfrm>
            <a:off x="494110" y="4381500"/>
            <a:ext cx="40779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инальный с QR">
  <p:cSld name="1_Финальный с QR">
    <p:bg>
      <p:bgPr>
        <a:solidFill>
          <a:schemeClr val="accent1"/>
        </a:solidFill>
        <a:effectLst/>
      </p:bgPr>
    </p:bg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g21b2d14a828_0_883"/>
          <p:cNvSpPr txBox="1">
            <a:spLocks noGrp="1"/>
          </p:cNvSpPr>
          <p:nvPr>
            <p:ph type="title"/>
          </p:nvPr>
        </p:nvSpPr>
        <p:spPr>
          <a:xfrm>
            <a:off x="465535" y="3279437"/>
            <a:ext cx="4106400" cy="1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g21b2d14a828_0_883"/>
          <p:cNvSpPr>
            <a:spLocks noGrp="1"/>
          </p:cNvSpPr>
          <p:nvPr>
            <p:ph type="pic" idx="2"/>
          </p:nvPr>
        </p:nvSpPr>
        <p:spPr>
          <a:xfrm>
            <a:off x="494110" y="519113"/>
            <a:ext cx="966900" cy="966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21b2d14a828_0_88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lay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9pPr>
          </a:lstStyle>
          <a:p>
            <a:endParaRPr/>
          </a:p>
        </p:txBody>
      </p:sp>
      <p:sp>
        <p:nvSpPr>
          <p:cNvPr id="871" name="Google Shape;871;g21b2d14a828_0_88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t" anchorCtr="0">
            <a:normAutofit/>
          </a:bodyPr>
          <a:lstStyle>
            <a:lvl1pPr marL="457200" lvl="0" indent="-2984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 sz="1100"/>
            </a:lvl1pPr>
            <a:lvl2pPr marL="914400" lvl="1" indent="-2984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 sz="1100"/>
            </a:lvl2pPr>
            <a:lvl3pPr marL="1371600" lvl="2" indent="-2984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 sz="1100"/>
            </a:lvl3pPr>
            <a:lvl4pPr marL="1828800" lvl="3" indent="-2984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 sz="1100"/>
            </a:lvl4pPr>
            <a:lvl5pPr marL="2286000" lvl="4" indent="-2984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 sz="1100"/>
            </a:lvl5pPr>
            <a:lvl6pPr marL="2743200" lvl="5" indent="-2984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 sz="1100"/>
            </a:lvl6pPr>
            <a:lvl7pPr marL="3200400" lvl="6" indent="-2984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 sz="1100"/>
            </a:lvl7pPr>
            <a:lvl8pPr marL="3657600" lvl="7" indent="-2984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 sz="1100"/>
            </a:lvl8pPr>
            <a:lvl9pPr marL="4114800" lvl="8" indent="-29845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872" name="Google Shape;872;g21b2d14a828_0_88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3" name="Google Shape;873;g21b2d14a828_0_88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800"/>
              <a:buFont typeface="Arial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9pPr>
          </a:lstStyle>
          <a:p>
            <a:endParaRPr/>
          </a:p>
        </p:txBody>
      </p:sp>
      <p:sp>
        <p:nvSpPr>
          <p:cNvPr id="874" name="Google Shape;874;g21b2d14a828_0_88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1">
  <p:cSld name="Титульный слайд 1"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21b2d14a828_0_89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8" name="Google Shape;878;g21b2d14a828_0_89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9" name="Google Shape;879;g21b2d14a828_0_89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g21b2d14a828_0_901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82" name="Google Shape;882;g21b2d14a828_0_901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3" name="Google Shape;883;g21b2d14a828_0_901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1 1">
  <p:cSld name="Титульный слайд_1"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+ 2 объекта">
  <p:cSld name="1_Заголовок + 2 объекта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4"/>
          <p:cNvSpPr txBox="1">
            <a:spLocks noGrp="1"/>
          </p:cNvSpPr>
          <p:nvPr>
            <p:ph type="body" idx="1"/>
          </p:nvPr>
        </p:nvSpPr>
        <p:spPr>
          <a:xfrm>
            <a:off x="738686" y="1329929"/>
            <a:ext cx="3671400" cy="3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54"/>
          <p:cNvSpPr txBox="1">
            <a:spLocks noGrp="1"/>
          </p:cNvSpPr>
          <p:nvPr>
            <p:ph type="body" idx="2"/>
          </p:nvPr>
        </p:nvSpPr>
        <p:spPr>
          <a:xfrm>
            <a:off x="4733925" y="1329929"/>
            <a:ext cx="3671400" cy="3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54"/>
          <p:cNvSpPr txBox="1">
            <a:spLocks noGrp="1"/>
          </p:cNvSpPr>
          <p:nvPr>
            <p:ph type="body" idx="3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54"/>
          <p:cNvSpPr txBox="1">
            <a:spLocks noGrp="1"/>
          </p:cNvSpPr>
          <p:nvPr>
            <p:ph type="title"/>
          </p:nvPr>
        </p:nvSpPr>
        <p:spPr>
          <a:xfrm>
            <a:off x="736997" y="600075"/>
            <a:ext cx="76701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54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1">
  <p:cSld name="Заголовок_1"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21b2d14a828_0_906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87" name="Google Shape;887;g21b2d14a828_0_906"/>
          <p:cNvSpPr txBox="1">
            <a:spLocks noGrp="1"/>
          </p:cNvSpPr>
          <p:nvPr>
            <p:ph type="title"/>
          </p:nvPr>
        </p:nvSpPr>
        <p:spPr>
          <a:xfrm>
            <a:off x="736997" y="600075"/>
            <a:ext cx="76701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8" name="Google Shape;888;g21b2d14a828_0_906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21b2d14a828_0_910"/>
          <p:cNvSpPr txBox="1">
            <a:spLocks noGrp="1"/>
          </p:cNvSpPr>
          <p:nvPr>
            <p:ph type="title"/>
          </p:nvPr>
        </p:nvSpPr>
        <p:spPr>
          <a:xfrm>
            <a:off x="411475" y="301200"/>
            <a:ext cx="83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ra Sans Extra Condensed SemiBold"/>
              <a:buNone/>
              <a:defRPr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+ текст">
  <p:cSld name="1_Заголовок + текст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5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55"/>
          <p:cNvSpPr txBox="1">
            <a:spLocks noGrp="1"/>
          </p:cNvSpPr>
          <p:nvPr>
            <p:ph type="body" idx="2"/>
          </p:nvPr>
        </p:nvSpPr>
        <p:spPr>
          <a:xfrm>
            <a:off x="736997" y="1329929"/>
            <a:ext cx="7668900" cy="3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55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5"/>
          <p:cNvSpPr txBox="1">
            <a:spLocks noGrp="1"/>
          </p:cNvSpPr>
          <p:nvPr>
            <p:ph type="title"/>
          </p:nvPr>
        </p:nvSpPr>
        <p:spPr>
          <a:xfrm>
            <a:off x="736997" y="600075"/>
            <a:ext cx="76701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Заголовок">
  <p:cSld name="2_Заголовок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6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56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Заголовок">
  <p:cSld name="10_Заголовок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7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57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Заголовок">
  <p:cSld name="11_Заголовок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8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58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Увеличенный мокап телефона ">
  <p:cSld name="1_Увеличенный мокап телефона 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9"/>
          <p:cNvSpPr/>
          <p:nvPr/>
        </p:nvSpPr>
        <p:spPr>
          <a:xfrm>
            <a:off x="5631296" y="766794"/>
            <a:ext cx="2517000" cy="5412000"/>
          </a:xfrm>
          <a:prstGeom prst="roundRect">
            <a:avLst>
              <a:gd name="adj" fmla="val 9524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25792" y="373109"/>
            <a:ext cx="3101089" cy="61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59"/>
          <p:cNvSpPr>
            <a:spLocks noGrp="1"/>
          </p:cNvSpPr>
          <p:nvPr>
            <p:ph type="pic" idx="2"/>
          </p:nvPr>
        </p:nvSpPr>
        <p:spPr>
          <a:xfrm>
            <a:off x="5647982" y="766794"/>
            <a:ext cx="2483700" cy="5373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59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59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9"/>
          <p:cNvSpPr txBox="1">
            <a:spLocks noGrp="1"/>
          </p:cNvSpPr>
          <p:nvPr>
            <p:ph type="title"/>
          </p:nvPr>
        </p:nvSpPr>
        <p:spPr>
          <a:xfrm>
            <a:off x="741252" y="599400"/>
            <a:ext cx="3992400" cy="7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59"/>
          <p:cNvSpPr txBox="1">
            <a:spLocks noGrp="1"/>
          </p:cNvSpPr>
          <p:nvPr>
            <p:ph type="body" idx="3"/>
          </p:nvPr>
        </p:nvSpPr>
        <p:spPr>
          <a:xfrm>
            <a:off x="736997" y="1621339"/>
            <a:ext cx="3996900" cy="28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Заголовок">
  <p:cSld name="12_Заголовок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0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60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60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без фото">
  <p:cSld name="Цитата без фото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8"/>
          <p:cNvSpPr txBox="1">
            <a:spLocks noGrp="1"/>
          </p:cNvSpPr>
          <p:nvPr>
            <p:ph type="body" idx="1"/>
          </p:nvPr>
        </p:nvSpPr>
        <p:spPr>
          <a:xfrm>
            <a:off x="2519363" y="519113"/>
            <a:ext cx="6130500" cy="12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None/>
              <a:defRPr sz="3300">
                <a:solidFill>
                  <a:schemeClr val="accent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body" idx="2"/>
          </p:nvPr>
        </p:nvSpPr>
        <p:spPr>
          <a:xfrm>
            <a:off x="2519363" y="4304122"/>
            <a:ext cx="61503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body" idx="3"/>
          </p:nvPr>
        </p:nvSpPr>
        <p:spPr>
          <a:xfrm>
            <a:off x="2525110" y="1844566"/>
            <a:ext cx="6130500" cy="12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i="0">
                <a:latin typeface="Play"/>
                <a:ea typeface="Play"/>
                <a:cs typeface="Play"/>
                <a:sym typeface="Play"/>
              </a:defRPr>
            </a:lvl1pPr>
            <a:lvl2pPr marL="914400" lvl="1" indent="-3238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  <a:defRPr sz="15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 sz="1400">
                <a:latin typeface="Play"/>
                <a:ea typeface="Play"/>
                <a:cs typeface="Play"/>
                <a:sym typeface="Play"/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/>
          <p:nvPr/>
        </p:nvSpPr>
        <p:spPr>
          <a:xfrm>
            <a:off x="408384" y="-786862"/>
            <a:ext cx="1544100" cy="3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600"/>
              <a:buFont typeface="Arial"/>
              <a:buNone/>
            </a:pPr>
            <a:r>
              <a:rPr lang="ru-RU" sz="21600" b="1" i="0" u="none" strike="noStrike" cap="none">
                <a:solidFill>
                  <a:schemeClr val="accent1"/>
                </a:solidFill>
                <a:latin typeface="Play"/>
                <a:ea typeface="Play"/>
                <a:cs typeface="Play"/>
                <a:sym typeface="Play"/>
              </a:rPr>
              <a:t>«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8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">
  <p:cSld name="Заголовок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1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61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bg>
      <p:bgPr>
        <a:solidFill>
          <a:schemeClr val="lt1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2"/>
          <p:cNvSpPr txBox="1">
            <a:spLocks noGrp="1"/>
          </p:cNvSpPr>
          <p:nvPr>
            <p:ph type="body" idx="1"/>
          </p:nvPr>
        </p:nvSpPr>
        <p:spPr>
          <a:xfrm>
            <a:off x="494110" y="2480579"/>
            <a:ext cx="76680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62"/>
          <p:cNvSpPr txBox="1">
            <a:spLocks noGrp="1"/>
          </p:cNvSpPr>
          <p:nvPr>
            <p:ph type="title"/>
          </p:nvPr>
        </p:nvSpPr>
        <p:spPr>
          <a:xfrm>
            <a:off x="466696" y="789157"/>
            <a:ext cx="7665300" cy="13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"/>
              <a:buNone/>
              <a:defRPr sz="5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150" name="Google Shape;150;p62"/>
          <p:cNvGrpSpPr/>
          <p:nvPr/>
        </p:nvGrpSpPr>
        <p:grpSpPr>
          <a:xfrm>
            <a:off x="493684" y="4127892"/>
            <a:ext cx="522780" cy="522780"/>
            <a:chOff x="658245" y="5503856"/>
            <a:chExt cx="697039" cy="697040"/>
          </a:xfrm>
        </p:grpSpPr>
        <p:grpSp>
          <p:nvGrpSpPr>
            <p:cNvPr id="151" name="Google Shape;151;p62"/>
            <p:cNvGrpSpPr/>
            <p:nvPr/>
          </p:nvGrpSpPr>
          <p:grpSpPr>
            <a:xfrm>
              <a:off x="658245" y="5503856"/>
              <a:ext cx="697039" cy="697040"/>
              <a:chOff x="5619750" y="2952750"/>
              <a:chExt cx="952500" cy="952500"/>
            </a:xfrm>
          </p:grpSpPr>
          <p:sp>
            <p:nvSpPr>
              <p:cNvPr id="152" name="Google Shape;152;p62"/>
              <p:cNvSpPr/>
              <p:nvPr/>
            </p:nvSpPr>
            <p:spPr>
              <a:xfrm>
                <a:off x="5619750" y="2952750"/>
                <a:ext cx="952500" cy="952500"/>
              </a:xfrm>
              <a:custGeom>
                <a:avLst/>
                <a:gdLst/>
                <a:ahLst/>
                <a:cxnLst/>
                <a:rect l="l" t="t" r="r" b="b"/>
                <a:pathLst>
                  <a:path w="952500" h="952500" extrusionOk="0">
                    <a:moveTo>
                      <a:pt x="0" y="457200"/>
                    </a:moveTo>
                    <a:cubicBezTo>
                      <a:pt x="0" y="241674"/>
                      <a:pt x="0" y="133911"/>
                      <a:pt x="66955" y="66955"/>
                    </a:cubicBezTo>
                    <a:cubicBezTo>
                      <a:pt x="133911" y="0"/>
                      <a:pt x="241674" y="0"/>
                      <a:pt x="457200" y="0"/>
                    </a:cubicBezTo>
                    <a:lnTo>
                      <a:pt x="495300" y="0"/>
                    </a:lnTo>
                    <a:cubicBezTo>
                      <a:pt x="710826" y="0"/>
                      <a:pt x="818589" y="0"/>
                      <a:pt x="885545" y="66955"/>
                    </a:cubicBezTo>
                    <a:cubicBezTo>
                      <a:pt x="952500" y="133911"/>
                      <a:pt x="952500" y="241674"/>
                      <a:pt x="952500" y="457200"/>
                    </a:cubicBezTo>
                    <a:lnTo>
                      <a:pt x="952500" y="495300"/>
                    </a:lnTo>
                    <a:cubicBezTo>
                      <a:pt x="952500" y="710826"/>
                      <a:pt x="952500" y="818589"/>
                      <a:pt x="885545" y="885545"/>
                    </a:cubicBezTo>
                    <a:cubicBezTo>
                      <a:pt x="818589" y="952500"/>
                      <a:pt x="710826" y="952500"/>
                      <a:pt x="495300" y="952500"/>
                    </a:cubicBezTo>
                    <a:lnTo>
                      <a:pt x="457200" y="952500"/>
                    </a:lnTo>
                    <a:cubicBezTo>
                      <a:pt x="241674" y="952500"/>
                      <a:pt x="133911" y="952500"/>
                      <a:pt x="66955" y="885545"/>
                    </a:cubicBezTo>
                    <a:cubicBezTo>
                      <a:pt x="0" y="818589"/>
                      <a:pt x="0" y="710826"/>
                      <a:pt x="0" y="495300"/>
                    </a:cubicBezTo>
                    <a:lnTo>
                      <a:pt x="0" y="4572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62"/>
              <p:cNvSpPr/>
              <p:nvPr/>
            </p:nvSpPr>
            <p:spPr>
              <a:xfrm>
                <a:off x="5780486" y="3242471"/>
                <a:ext cx="635397" cy="396478"/>
              </a:xfrm>
              <a:custGeom>
                <a:avLst/>
                <a:gdLst/>
                <a:ahLst/>
                <a:cxnLst/>
                <a:rect l="l" t="t" r="r" b="b"/>
                <a:pathLst>
                  <a:path w="635397" h="396478" extrusionOk="0">
                    <a:moveTo>
                      <a:pt x="346075" y="396478"/>
                    </a:moveTo>
                    <a:cubicBezTo>
                      <a:pt x="128984" y="396478"/>
                      <a:pt x="5160" y="247650"/>
                      <a:pt x="0" y="0"/>
                    </a:cubicBezTo>
                    <a:lnTo>
                      <a:pt x="108744" y="0"/>
                    </a:lnTo>
                    <a:cubicBezTo>
                      <a:pt x="112316" y="181768"/>
                      <a:pt x="192483" y="258762"/>
                      <a:pt x="255982" y="274637"/>
                    </a:cubicBezTo>
                    <a:lnTo>
                      <a:pt x="255982" y="0"/>
                    </a:lnTo>
                    <a:lnTo>
                      <a:pt x="358380" y="0"/>
                    </a:lnTo>
                    <a:lnTo>
                      <a:pt x="358380" y="156764"/>
                    </a:lnTo>
                    <a:cubicBezTo>
                      <a:pt x="421086" y="150018"/>
                      <a:pt x="486959" y="78581"/>
                      <a:pt x="509185" y="0"/>
                    </a:cubicBezTo>
                    <a:lnTo>
                      <a:pt x="611581" y="0"/>
                    </a:lnTo>
                    <a:cubicBezTo>
                      <a:pt x="594515" y="96838"/>
                      <a:pt x="523078" y="168274"/>
                      <a:pt x="472278" y="197643"/>
                    </a:cubicBezTo>
                    <a:cubicBezTo>
                      <a:pt x="523078" y="221455"/>
                      <a:pt x="604441" y="283765"/>
                      <a:pt x="635398" y="396478"/>
                    </a:cubicBezTo>
                    <a:lnTo>
                      <a:pt x="522682" y="396478"/>
                    </a:lnTo>
                    <a:cubicBezTo>
                      <a:pt x="498472" y="321072"/>
                      <a:pt x="438152" y="262731"/>
                      <a:pt x="358380" y="254793"/>
                    </a:cubicBezTo>
                    <a:lnTo>
                      <a:pt x="358380" y="396478"/>
                    </a:lnTo>
                    <a:lnTo>
                      <a:pt x="346075" y="39647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4" name="Google Shape;154;p62"/>
            <p:cNvSpPr/>
            <p:nvPr/>
          </p:nvSpPr>
          <p:spPr>
            <a:xfrm>
              <a:off x="775543" y="5715464"/>
              <a:ext cx="462862" cy="290556"/>
            </a:xfrm>
            <a:custGeom>
              <a:avLst/>
              <a:gdLst/>
              <a:ahLst/>
              <a:cxnLst/>
              <a:rect l="l" t="t" r="r" b="b"/>
              <a:pathLst>
                <a:path w="861139" h="540569" extrusionOk="0">
                  <a:moveTo>
                    <a:pt x="145891" y="17950"/>
                  </a:moveTo>
                  <a:cubicBezTo>
                    <a:pt x="146101" y="13261"/>
                    <a:pt x="145084" y="8599"/>
                    <a:pt x="142940" y="4425"/>
                  </a:cubicBezTo>
                  <a:cubicBezTo>
                    <a:pt x="142190" y="3401"/>
                    <a:pt x="141254" y="2529"/>
                    <a:pt x="140181" y="1853"/>
                  </a:cubicBezTo>
                  <a:cubicBezTo>
                    <a:pt x="135948" y="192"/>
                    <a:pt x="131363" y="-365"/>
                    <a:pt x="126857" y="234"/>
                  </a:cubicBezTo>
                  <a:lnTo>
                    <a:pt x="17126" y="233"/>
                  </a:lnTo>
                  <a:cubicBezTo>
                    <a:pt x="9798" y="233"/>
                    <a:pt x="6087" y="233"/>
                    <a:pt x="3612" y="2043"/>
                  </a:cubicBezTo>
                  <a:cubicBezTo>
                    <a:pt x="2570" y="2811"/>
                    <a:pt x="1696" y="3783"/>
                    <a:pt x="1043" y="4901"/>
                  </a:cubicBezTo>
                  <a:cubicBezTo>
                    <a:pt x="-575" y="7568"/>
                    <a:pt x="-99" y="11378"/>
                    <a:pt x="1043" y="18807"/>
                  </a:cubicBezTo>
                  <a:cubicBezTo>
                    <a:pt x="58144" y="517250"/>
                    <a:pt x="345747" y="539063"/>
                    <a:pt x="473369" y="540015"/>
                  </a:cubicBezTo>
                  <a:cubicBezTo>
                    <a:pt x="480031" y="540015"/>
                    <a:pt x="482886" y="540015"/>
                    <a:pt x="485741" y="538396"/>
                  </a:cubicBezTo>
                  <a:cubicBezTo>
                    <a:pt x="486703" y="537720"/>
                    <a:pt x="487540" y="536882"/>
                    <a:pt x="488216" y="535919"/>
                  </a:cubicBezTo>
                  <a:cubicBezTo>
                    <a:pt x="489929" y="533538"/>
                    <a:pt x="489929" y="530109"/>
                    <a:pt x="489929" y="523442"/>
                  </a:cubicBezTo>
                  <a:lnTo>
                    <a:pt x="489929" y="346086"/>
                  </a:lnTo>
                  <a:cubicBezTo>
                    <a:pt x="642200" y="372566"/>
                    <a:pt x="695019" y="485723"/>
                    <a:pt x="708819" y="526109"/>
                  </a:cubicBezTo>
                  <a:cubicBezTo>
                    <a:pt x="709826" y="530186"/>
                    <a:pt x="711603" y="534034"/>
                    <a:pt x="714053" y="537444"/>
                  </a:cubicBezTo>
                  <a:cubicBezTo>
                    <a:pt x="714823" y="538162"/>
                    <a:pt x="715687" y="538771"/>
                    <a:pt x="716623" y="539253"/>
                  </a:cubicBezTo>
                  <a:cubicBezTo>
                    <a:pt x="720403" y="540443"/>
                    <a:pt x="724390" y="540832"/>
                    <a:pt x="728329" y="540396"/>
                  </a:cubicBezTo>
                  <a:lnTo>
                    <a:pt x="842532" y="540396"/>
                  </a:lnTo>
                  <a:cubicBezTo>
                    <a:pt x="851098" y="540396"/>
                    <a:pt x="855475" y="540396"/>
                    <a:pt x="858140" y="538110"/>
                  </a:cubicBezTo>
                  <a:cubicBezTo>
                    <a:pt x="859182" y="537141"/>
                    <a:pt x="860022" y="535976"/>
                    <a:pt x="860615" y="534681"/>
                  </a:cubicBezTo>
                  <a:cubicBezTo>
                    <a:pt x="861947" y="531443"/>
                    <a:pt x="860615" y="527347"/>
                    <a:pt x="858045" y="519346"/>
                  </a:cubicBezTo>
                  <a:cubicBezTo>
                    <a:pt x="792283" y="318464"/>
                    <a:pt x="646007" y="270458"/>
                    <a:pt x="646007" y="270458"/>
                  </a:cubicBezTo>
                  <a:cubicBezTo>
                    <a:pt x="738996" y="214770"/>
                    <a:pt x="806859" y="125244"/>
                    <a:pt x="835395" y="20617"/>
                  </a:cubicBezTo>
                  <a:cubicBezTo>
                    <a:pt x="837393" y="12997"/>
                    <a:pt x="838440" y="9187"/>
                    <a:pt x="837013" y="6044"/>
                  </a:cubicBezTo>
                  <a:cubicBezTo>
                    <a:pt x="836408" y="4812"/>
                    <a:pt x="835567" y="3712"/>
                    <a:pt x="834538" y="2805"/>
                  </a:cubicBezTo>
                  <a:cubicBezTo>
                    <a:pt x="831873" y="614"/>
                    <a:pt x="827781" y="614"/>
                    <a:pt x="819692" y="614"/>
                  </a:cubicBezTo>
                  <a:lnTo>
                    <a:pt x="708153" y="614"/>
                  </a:lnTo>
                  <a:cubicBezTo>
                    <a:pt x="704012" y="115"/>
                    <a:pt x="699813" y="571"/>
                    <a:pt x="695876" y="1948"/>
                  </a:cubicBezTo>
                  <a:cubicBezTo>
                    <a:pt x="694822" y="2449"/>
                    <a:pt x="693882" y="3162"/>
                    <a:pt x="693116" y="4043"/>
                  </a:cubicBezTo>
                  <a:cubicBezTo>
                    <a:pt x="690711" y="7816"/>
                    <a:pt x="689183" y="12079"/>
                    <a:pt x="688643" y="16521"/>
                  </a:cubicBezTo>
                  <a:cubicBezTo>
                    <a:pt x="664089" y="116248"/>
                    <a:pt x="556167" y="211212"/>
                    <a:pt x="489643" y="213784"/>
                  </a:cubicBezTo>
                  <a:lnTo>
                    <a:pt x="489643" y="19569"/>
                  </a:lnTo>
                  <a:cubicBezTo>
                    <a:pt x="489643" y="11854"/>
                    <a:pt x="489643" y="8044"/>
                    <a:pt x="487740" y="5282"/>
                  </a:cubicBezTo>
                  <a:cubicBezTo>
                    <a:pt x="486988" y="4148"/>
                    <a:pt x="486018" y="3176"/>
                    <a:pt x="484885" y="2424"/>
                  </a:cubicBezTo>
                  <a:cubicBezTo>
                    <a:pt x="480372" y="559"/>
                    <a:pt x="475444" y="-65"/>
                    <a:pt x="470609" y="614"/>
                  </a:cubicBezTo>
                  <a:lnTo>
                    <a:pt x="368302" y="614"/>
                  </a:lnTo>
                  <a:cubicBezTo>
                    <a:pt x="363499" y="-72"/>
                    <a:pt x="358599" y="554"/>
                    <a:pt x="354122" y="2424"/>
                  </a:cubicBezTo>
                  <a:cubicBezTo>
                    <a:pt x="352989" y="3176"/>
                    <a:pt x="352018" y="4148"/>
                    <a:pt x="351267" y="5282"/>
                  </a:cubicBezTo>
                  <a:cubicBezTo>
                    <a:pt x="349363" y="8044"/>
                    <a:pt x="349363" y="11854"/>
                    <a:pt x="349363" y="19569"/>
                  </a:cubicBezTo>
                  <a:lnTo>
                    <a:pt x="349363" y="375804"/>
                  </a:lnTo>
                  <a:cubicBezTo>
                    <a:pt x="349363" y="375804"/>
                    <a:pt x="177487" y="347134"/>
                    <a:pt x="145891" y="1795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 раздела">
  <p:cSld name="1_Титульный слайд раздела">
    <p:bg>
      <p:bgPr>
        <a:solidFill>
          <a:schemeClr val="lt1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3"/>
          <p:cNvSpPr txBox="1">
            <a:spLocks noGrp="1"/>
          </p:cNvSpPr>
          <p:nvPr>
            <p:ph type="title"/>
          </p:nvPr>
        </p:nvSpPr>
        <p:spPr>
          <a:xfrm>
            <a:off x="452379" y="839974"/>
            <a:ext cx="3466200" cy="1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"/>
              <a:buNone/>
              <a:defRPr sz="5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Акцент">
  <p:cSld name="Акцент">
    <p:bg>
      <p:bgPr>
        <a:solidFill>
          <a:schemeClr val="lt1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4"/>
          <p:cNvSpPr txBox="1">
            <a:spLocks noGrp="1"/>
          </p:cNvSpPr>
          <p:nvPr>
            <p:ph type="title"/>
          </p:nvPr>
        </p:nvSpPr>
        <p:spPr>
          <a:xfrm>
            <a:off x="1499563" y="2228964"/>
            <a:ext cx="6144900" cy="6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lay"/>
              <a:buNone/>
              <a:defRPr sz="5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>
  <p:cSld name="Пустой слайд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одержание">
  <p:cSld name="Содержание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6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20112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66"/>
          <p:cNvSpPr txBox="1">
            <a:spLocks noGrp="1"/>
          </p:cNvSpPr>
          <p:nvPr>
            <p:ph type="body" idx="1"/>
          </p:nvPr>
        </p:nvSpPr>
        <p:spPr>
          <a:xfrm>
            <a:off x="3032522" y="519113"/>
            <a:ext cx="5617500" cy="4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AutoNum type="arabicPeriod"/>
              <a:defRPr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2984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>
                <a:solidFill>
                  <a:schemeClr val="dk1"/>
                </a:solidFill>
              </a:defRPr>
            </a:lvl2pPr>
            <a:lvl3pPr marL="1371600" lvl="2" indent="-2857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−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66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+ текст">
  <p:cSld name="Заголовок + текст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7"/>
          <p:cNvSpPr txBox="1">
            <a:spLocks noGrp="1"/>
          </p:cNvSpPr>
          <p:nvPr>
            <p:ph type="body" idx="1"/>
          </p:nvPr>
        </p:nvSpPr>
        <p:spPr>
          <a:xfrm>
            <a:off x="503635" y="1329929"/>
            <a:ext cx="8146500" cy="3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67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67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+ объект">
  <p:cSld name="Заголовок + объект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8"/>
          <p:cNvSpPr txBox="1">
            <a:spLocks noGrp="1"/>
          </p:cNvSpPr>
          <p:nvPr>
            <p:ph type="body" idx="1"/>
          </p:nvPr>
        </p:nvSpPr>
        <p:spPr>
          <a:xfrm>
            <a:off x="494110" y="1329929"/>
            <a:ext cx="81558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68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68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в 2 строки + объект">
  <p:cSld name="Заголовок в 2 строки + объект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9"/>
          <p:cNvSpPr txBox="1">
            <a:spLocks noGrp="1"/>
          </p:cNvSpPr>
          <p:nvPr>
            <p:ph type="body" idx="1"/>
          </p:nvPr>
        </p:nvSpPr>
        <p:spPr>
          <a:xfrm>
            <a:off x="4733926" y="519113"/>
            <a:ext cx="3906600" cy="41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4" name="Google Shape;174;p69"/>
          <p:cNvSpPr txBox="1">
            <a:spLocks noGrp="1"/>
          </p:cNvSpPr>
          <p:nvPr>
            <p:ph type="body" idx="2"/>
          </p:nvPr>
        </p:nvSpPr>
        <p:spPr>
          <a:xfrm>
            <a:off x="503635" y="1530667"/>
            <a:ext cx="4068600" cy="31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p69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69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4064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+ 2 объекта">
  <p:cSld name="Заголовок + 2 объекта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0"/>
          <p:cNvSpPr txBox="1">
            <a:spLocks noGrp="1"/>
          </p:cNvSpPr>
          <p:nvPr>
            <p:ph type="body" idx="1"/>
          </p:nvPr>
        </p:nvSpPr>
        <p:spPr>
          <a:xfrm>
            <a:off x="508001" y="1329929"/>
            <a:ext cx="39879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70"/>
          <p:cNvSpPr txBox="1">
            <a:spLocks noGrp="1"/>
          </p:cNvSpPr>
          <p:nvPr>
            <p:ph type="body" idx="2"/>
          </p:nvPr>
        </p:nvSpPr>
        <p:spPr>
          <a:xfrm>
            <a:off x="4648203" y="1329929"/>
            <a:ext cx="39879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0" name="Google Shape;180;p70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70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фактоида + текст">
  <p:cSld name="1_2 фактоида + текст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4"/>
          <p:cNvSpPr txBox="1">
            <a:spLocks noGrp="1"/>
          </p:cNvSpPr>
          <p:nvPr>
            <p:ph type="body" idx="1"/>
          </p:nvPr>
        </p:nvSpPr>
        <p:spPr>
          <a:xfrm>
            <a:off x="503636" y="1329929"/>
            <a:ext cx="38517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1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4"/>
          <p:cNvSpPr txBox="1">
            <a:spLocks noGrp="1"/>
          </p:cNvSpPr>
          <p:nvPr>
            <p:ph type="body" idx="2"/>
          </p:nvPr>
        </p:nvSpPr>
        <p:spPr>
          <a:xfrm>
            <a:off x="4573004" y="2898025"/>
            <a:ext cx="40632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 txBox="1">
            <a:spLocks noGrp="1"/>
          </p:cNvSpPr>
          <p:nvPr>
            <p:ph type="body" idx="3"/>
          </p:nvPr>
        </p:nvSpPr>
        <p:spPr>
          <a:xfrm>
            <a:off x="4573004" y="3793571"/>
            <a:ext cx="40632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4"/>
          <p:cNvSpPr txBox="1">
            <a:spLocks noGrp="1"/>
          </p:cNvSpPr>
          <p:nvPr>
            <p:ph type="body" idx="4"/>
          </p:nvPr>
        </p:nvSpPr>
        <p:spPr>
          <a:xfrm>
            <a:off x="4572000" y="1329929"/>
            <a:ext cx="40632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body" idx="5"/>
          </p:nvPr>
        </p:nvSpPr>
        <p:spPr>
          <a:xfrm>
            <a:off x="4572000" y="2225475"/>
            <a:ext cx="40632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+ список">
  <p:cSld name="Заголовок + список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1"/>
          <p:cNvSpPr txBox="1">
            <a:spLocks noGrp="1"/>
          </p:cNvSpPr>
          <p:nvPr>
            <p:ph type="body" idx="1"/>
          </p:nvPr>
        </p:nvSpPr>
        <p:spPr>
          <a:xfrm>
            <a:off x="4572000" y="519113"/>
            <a:ext cx="4077900" cy="4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71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38742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71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Заголовок + текст в две колонки">
  <p:cSld name="2_Заголовок + текст в две колонки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2"/>
          <p:cNvSpPr txBox="1">
            <a:spLocks noGrp="1"/>
          </p:cNvSpPr>
          <p:nvPr>
            <p:ph type="body" idx="1"/>
          </p:nvPr>
        </p:nvSpPr>
        <p:spPr>
          <a:xfrm>
            <a:off x="508001" y="1329929"/>
            <a:ext cx="39783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72"/>
          <p:cNvSpPr txBox="1">
            <a:spLocks noGrp="1"/>
          </p:cNvSpPr>
          <p:nvPr>
            <p:ph type="body" idx="2"/>
          </p:nvPr>
        </p:nvSpPr>
        <p:spPr>
          <a:xfrm>
            <a:off x="4671618" y="1329929"/>
            <a:ext cx="39783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72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72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фактоид">
  <p:cSld name="1 фактоид">
    <p:bg>
      <p:bgPr>
        <a:solidFill>
          <a:schemeClr val="lt1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73"/>
          <p:cNvPicPr preferRelativeResize="0"/>
          <p:nvPr/>
        </p:nvPicPr>
        <p:blipFill rotWithShape="1">
          <a:blip r:embed="rId2">
            <a:alphaModFix/>
          </a:blip>
          <a:srcRect l="34453" t="19156" r="15828" b="18808"/>
          <a:stretch/>
        </p:blipFill>
        <p:spPr>
          <a:xfrm>
            <a:off x="4454817" y="0"/>
            <a:ext cx="468918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73"/>
          <p:cNvSpPr txBox="1">
            <a:spLocks noGrp="1"/>
          </p:cNvSpPr>
          <p:nvPr>
            <p:ph type="body" idx="1"/>
          </p:nvPr>
        </p:nvSpPr>
        <p:spPr>
          <a:xfrm>
            <a:off x="494110" y="3272385"/>
            <a:ext cx="7668000" cy="3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73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73"/>
          <p:cNvSpPr txBox="1">
            <a:spLocks noGrp="1"/>
          </p:cNvSpPr>
          <p:nvPr>
            <p:ph type="body" idx="2"/>
          </p:nvPr>
        </p:nvSpPr>
        <p:spPr>
          <a:xfrm>
            <a:off x="503635" y="1329929"/>
            <a:ext cx="76680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500"/>
              <a:buNone/>
              <a:defRPr sz="125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10858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3500"/>
              <a:buChar char="•"/>
              <a:defRPr sz="13500">
                <a:latin typeface="Arial"/>
                <a:ea typeface="Arial"/>
                <a:cs typeface="Arial"/>
                <a:sym typeface="Arial"/>
              </a:defRPr>
            </a:lvl2pPr>
            <a:lvl3pPr marL="1371600" lvl="2" indent="-10858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500"/>
              <a:buChar char="−"/>
              <a:defRPr sz="13500">
                <a:latin typeface="Arial"/>
                <a:ea typeface="Arial"/>
                <a:cs typeface="Arial"/>
                <a:sym typeface="Arial"/>
              </a:defRPr>
            </a:lvl3pPr>
            <a:lvl4pPr marL="1828800" lvl="3" indent="-1085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500"/>
              <a:buChar char="•"/>
              <a:defRPr sz="13500">
                <a:latin typeface="Arial"/>
                <a:ea typeface="Arial"/>
                <a:cs typeface="Arial"/>
                <a:sym typeface="Arial"/>
              </a:defRPr>
            </a:lvl4pPr>
            <a:lvl5pPr marL="2286000" lvl="4" indent="-1085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500"/>
              <a:buChar char="•"/>
              <a:defRPr sz="135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фактоида">
  <p:cSld name="2 фактоида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74"/>
          <p:cNvPicPr preferRelativeResize="0"/>
          <p:nvPr/>
        </p:nvPicPr>
        <p:blipFill rotWithShape="1">
          <a:blip r:embed="rId2">
            <a:alphaModFix/>
          </a:blip>
          <a:srcRect l="34453" t="19156" r="15828" b="18808"/>
          <a:stretch/>
        </p:blipFill>
        <p:spPr>
          <a:xfrm>
            <a:off x="4454817" y="0"/>
            <a:ext cx="468918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74"/>
          <p:cNvSpPr txBox="1">
            <a:spLocks noGrp="1"/>
          </p:cNvSpPr>
          <p:nvPr>
            <p:ph type="body" idx="1"/>
          </p:nvPr>
        </p:nvSpPr>
        <p:spPr>
          <a:xfrm>
            <a:off x="504640" y="2909032"/>
            <a:ext cx="6098400" cy="13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600"/>
              <a:buNone/>
              <a:defRPr sz="8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74"/>
          <p:cNvSpPr txBox="1">
            <a:spLocks noGrp="1"/>
          </p:cNvSpPr>
          <p:nvPr>
            <p:ph type="body" idx="2"/>
          </p:nvPr>
        </p:nvSpPr>
        <p:spPr>
          <a:xfrm>
            <a:off x="504639" y="4286570"/>
            <a:ext cx="6098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0" name="Google Shape;200;p74"/>
          <p:cNvSpPr txBox="1">
            <a:spLocks noGrp="1"/>
          </p:cNvSpPr>
          <p:nvPr>
            <p:ph type="body" idx="3"/>
          </p:nvPr>
        </p:nvSpPr>
        <p:spPr>
          <a:xfrm>
            <a:off x="503635" y="784138"/>
            <a:ext cx="6098400" cy="13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600"/>
              <a:buNone/>
              <a:defRPr sz="8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1" name="Google Shape;201;p74"/>
          <p:cNvSpPr txBox="1">
            <a:spLocks noGrp="1"/>
          </p:cNvSpPr>
          <p:nvPr>
            <p:ph type="body" idx="4"/>
          </p:nvPr>
        </p:nvSpPr>
        <p:spPr>
          <a:xfrm>
            <a:off x="503635" y="2161676"/>
            <a:ext cx="6098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74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фактоида + текст">
  <p:cSld name="2 фактоида + текст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 txBox="1">
            <a:spLocks noGrp="1"/>
          </p:cNvSpPr>
          <p:nvPr>
            <p:ph type="body" idx="1"/>
          </p:nvPr>
        </p:nvSpPr>
        <p:spPr>
          <a:xfrm>
            <a:off x="503636" y="1329929"/>
            <a:ext cx="38517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75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75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75"/>
          <p:cNvSpPr txBox="1">
            <a:spLocks noGrp="1"/>
          </p:cNvSpPr>
          <p:nvPr>
            <p:ph type="body" idx="2"/>
          </p:nvPr>
        </p:nvSpPr>
        <p:spPr>
          <a:xfrm>
            <a:off x="4573004" y="2898025"/>
            <a:ext cx="40632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75"/>
          <p:cNvSpPr txBox="1">
            <a:spLocks noGrp="1"/>
          </p:cNvSpPr>
          <p:nvPr>
            <p:ph type="body" idx="3"/>
          </p:nvPr>
        </p:nvSpPr>
        <p:spPr>
          <a:xfrm>
            <a:off x="4573004" y="3793571"/>
            <a:ext cx="40632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75"/>
          <p:cNvSpPr txBox="1">
            <a:spLocks noGrp="1"/>
          </p:cNvSpPr>
          <p:nvPr>
            <p:ph type="body" idx="4"/>
          </p:nvPr>
        </p:nvSpPr>
        <p:spPr>
          <a:xfrm>
            <a:off x="4572000" y="1329929"/>
            <a:ext cx="40632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75"/>
          <p:cNvSpPr txBox="1">
            <a:spLocks noGrp="1"/>
          </p:cNvSpPr>
          <p:nvPr>
            <p:ph type="body" idx="5"/>
          </p:nvPr>
        </p:nvSpPr>
        <p:spPr>
          <a:xfrm>
            <a:off x="4572000" y="2225475"/>
            <a:ext cx="40632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фактоида">
  <p:cSld name="4 фактоида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6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76"/>
          <p:cNvSpPr txBox="1">
            <a:spLocks noGrp="1"/>
          </p:cNvSpPr>
          <p:nvPr>
            <p:ph type="body" idx="1"/>
          </p:nvPr>
        </p:nvSpPr>
        <p:spPr>
          <a:xfrm>
            <a:off x="4573004" y="2898025"/>
            <a:ext cx="40632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76"/>
          <p:cNvSpPr txBox="1">
            <a:spLocks noGrp="1"/>
          </p:cNvSpPr>
          <p:nvPr>
            <p:ph type="body" idx="2"/>
          </p:nvPr>
        </p:nvSpPr>
        <p:spPr>
          <a:xfrm>
            <a:off x="4573004" y="3793571"/>
            <a:ext cx="40632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5" name="Google Shape;215;p76"/>
          <p:cNvSpPr txBox="1">
            <a:spLocks noGrp="1"/>
          </p:cNvSpPr>
          <p:nvPr>
            <p:ph type="body" idx="3"/>
          </p:nvPr>
        </p:nvSpPr>
        <p:spPr>
          <a:xfrm>
            <a:off x="4572000" y="1329929"/>
            <a:ext cx="40632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76"/>
          <p:cNvSpPr txBox="1">
            <a:spLocks noGrp="1"/>
          </p:cNvSpPr>
          <p:nvPr>
            <p:ph type="body" idx="4"/>
          </p:nvPr>
        </p:nvSpPr>
        <p:spPr>
          <a:xfrm>
            <a:off x="4572000" y="2225475"/>
            <a:ext cx="40632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7" name="Google Shape;217;p76"/>
          <p:cNvSpPr txBox="1">
            <a:spLocks noGrp="1"/>
          </p:cNvSpPr>
          <p:nvPr>
            <p:ph type="body" idx="5"/>
          </p:nvPr>
        </p:nvSpPr>
        <p:spPr>
          <a:xfrm>
            <a:off x="510009" y="2898025"/>
            <a:ext cx="39297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p76"/>
          <p:cNvSpPr txBox="1">
            <a:spLocks noGrp="1"/>
          </p:cNvSpPr>
          <p:nvPr>
            <p:ph type="body" idx="6"/>
          </p:nvPr>
        </p:nvSpPr>
        <p:spPr>
          <a:xfrm>
            <a:off x="510008" y="3793571"/>
            <a:ext cx="39297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9" name="Google Shape;219;p76"/>
          <p:cNvSpPr txBox="1">
            <a:spLocks noGrp="1"/>
          </p:cNvSpPr>
          <p:nvPr>
            <p:ph type="body" idx="7"/>
          </p:nvPr>
        </p:nvSpPr>
        <p:spPr>
          <a:xfrm>
            <a:off x="509005" y="1329929"/>
            <a:ext cx="39297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0" name="Google Shape;220;p76"/>
          <p:cNvSpPr txBox="1">
            <a:spLocks noGrp="1"/>
          </p:cNvSpPr>
          <p:nvPr>
            <p:ph type="body" idx="8"/>
          </p:nvPr>
        </p:nvSpPr>
        <p:spPr>
          <a:xfrm>
            <a:off x="509005" y="2225475"/>
            <a:ext cx="39297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фактоида + текст">
  <p:cSld name="4 фактоида + текст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77"/>
          <p:cNvSpPr txBox="1">
            <a:spLocks noGrp="1"/>
          </p:cNvSpPr>
          <p:nvPr>
            <p:ph type="body" idx="1"/>
          </p:nvPr>
        </p:nvSpPr>
        <p:spPr>
          <a:xfrm>
            <a:off x="4008764" y="462915"/>
            <a:ext cx="2084400" cy="6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3" name="Google Shape;223;p77"/>
          <p:cNvSpPr txBox="1">
            <a:spLocks noGrp="1"/>
          </p:cNvSpPr>
          <p:nvPr>
            <p:ph type="body" idx="2"/>
          </p:nvPr>
        </p:nvSpPr>
        <p:spPr>
          <a:xfrm>
            <a:off x="4008763" y="1215331"/>
            <a:ext cx="2084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77"/>
          <p:cNvSpPr txBox="1">
            <a:spLocks noGrp="1"/>
          </p:cNvSpPr>
          <p:nvPr>
            <p:ph type="body" idx="3"/>
          </p:nvPr>
        </p:nvSpPr>
        <p:spPr>
          <a:xfrm>
            <a:off x="4008764" y="2010590"/>
            <a:ext cx="2084400" cy="6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5" name="Google Shape;225;p77"/>
          <p:cNvSpPr txBox="1">
            <a:spLocks noGrp="1"/>
          </p:cNvSpPr>
          <p:nvPr>
            <p:ph type="body" idx="4"/>
          </p:nvPr>
        </p:nvSpPr>
        <p:spPr>
          <a:xfrm>
            <a:off x="4008763" y="2763006"/>
            <a:ext cx="2084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6" name="Google Shape;226;p77"/>
          <p:cNvSpPr txBox="1">
            <a:spLocks noGrp="1"/>
          </p:cNvSpPr>
          <p:nvPr>
            <p:ph type="body" idx="5"/>
          </p:nvPr>
        </p:nvSpPr>
        <p:spPr>
          <a:xfrm>
            <a:off x="6318348" y="462915"/>
            <a:ext cx="2084400" cy="6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77"/>
          <p:cNvSpPr txBox="1">
            <a:spLocks noGrp="1"/>
          </p:cNvSpPr>
          <p:nvPr>
            <p:ph type="body" idx="6"/>
          </p:nvPr>
        </p:nvSpPr>
        <p:spPr>
          <a:xfrm>
            <a:off x="6318347" y="1215332"/>
            <a:ext cx="2084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8" name="Google Shape;228;p77"/>
          <p:cNvSpPr txBox="1">
            <a:spLocks noGrp="1"/>
          </p:cNvSpPr>
          <p:nvPr>
            <p:ph type="body" idx="7"/>
          </p:nvPr>
        </p:nvSpPr>
        <p:spPr>
          <a:xfrm>
            <a:off x="6318349" y="2010590"/>
            <a:ext cx="2084400" cy="6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9" name="Google Shape;229;p77"/>
          <p:cNvSpPr txBox="1">
            <a:spLocks noGrp="1"/>
          </p:cNvSpPr>
          <p:nvPr>
            <p:ph type="body" idx="8"/>
          </p:nvPr>
        </p:nvSpPr>
        <p:spPr>
          <a:xfrm>
            <a:off x="6318347" y="2763006"/>
            <a:ext cx="2084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77"/>
          <p:cNvSpPr txBox="1">
            <a:spLocks noGrp="1"/>
          </p:cNvSpPr>
          <p:nvPr>
            <p:ph type="body" idx="9"/>
          </p:nvPr>
        </p:nvSpPr>
        <p:spPr>
          <a:xfrm>
            <a:off x="501261" y="1871847"/>
            <a:ext cx="25380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2984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77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77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2524500" cy="12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фактоидов">
  <p:cSld name="6 фактоидов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78"/>
          <p:cNvSpPr txBox="1">
            <a:spLocks noGrp="1"/>
          </p:cNvSpPr>
          <p:nvPr>
            <p:ph type="body" idx="1"/>
          </p:nvPr>
        </p:nvSpPr>
        <p:spPr>
          <a:xfrm>
            <a:off x="4008765" y="462915"/>
            <a:ext cx="1863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78"/>
          <p:cNvSpPr txBox="1">
            <a:spLocks noGrp="1"/>
          </p:cNvSpPr>
          <p:nvPr>
            <p:ph type="body" idx="2"/>
          </p:nvPr>
        </p:nvSpPr>
        <p:spPr>
          <a:xfrm>
            <a:off x="4008765" y="1089577"/>
            <a:ext cx="18630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6" name="Google Shape;236;p78"/>
          <p:cNvSpPr txBox="1">
            <a:spLocks noGrp="1"/>
          </p:cNvSpPr>
          <p:nvPr>
            <p:ph type="body" idx="3"/>
          </p:nvPr>
        </p:nvSpPr>
        <p:spPr>
          <a:xfrm>
            <a:off x="6281824" y="462915"/>
            <a:ext cx="1863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7" name="Google Shape;237;p78"/>
          <p:cNvSpPr txBox="1">
            <a:spLocks noGrp="1"/>
          </p:cNvSpPr>
          <p:nvPr>
            <p:ph type="body" idx="4"/>
          </p:nvPr>
        </p:nvSpPr>
        <p:spPr>
          <a:xfrm>
            <a:off x="6281824" y="1089577"/>
            <a:ext cx="18630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8" name="Google Shape;238;p78"/>
          <p:cNvSpPr txBox="1">
            <a:spLocks noGrp="1"/>
          </p:cNvSpPr>
          <p:nvPr>
            <p:ph type="body" idx="5"/>
          </p:nvPr>
        </p:nvSpPr>
        <p:spPr>
          <a:xfrm>
            <a:off x="4008765" y="1719992"/>
            <a:ext cx="1863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9" name="Google Shape;239;p78"/>
          <p:cNvSpPr txBox="1">
            <a:spLocks noGrp="1"/>
          </p:cNvSpPr>
          <p:nvPr>
            <p:ph type="body" idx="6"/>
          </p:nvPr>
        </p:nvSpPr>
        <p:spPr>
          <a:xfrm>
            <a:off x="4008765" y="2346653"/>
            <a:ext cx="18630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p78"/>
          <p:cNvSpPr txBox="1">
            <a:spLocks noGrp="1"/>
          </p:cNvSpPr>
          <p:nvPr>
            <p:ph type="body" idx="7"/>
          </p:nvPr>
        </p:nvSpPr>
        <p:spPr>
          <a:xfrm>
            <a:off x="6281824" y="1719992"/>
            <a:ext cx="1863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78"/>
          <p:cNvSpPr txBox="1">
            <a:spLocks noGrp="1"/>
          </p:cNvSpPr>
          <p:nvPr>
            <p:ph type="body" idx="8"/>
          </p:nvPr>
        </p:nvSpPr>
        <p:spPr>
          <a:xfrm>
            <a:off x="6281824" y="2346654"/>
            <a:ext cx="18630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78"/>
          <p:cNvSpPr txBox="1">
            <a:spLocks noGrp="1"/>
          </p:cNvSpPr>
          <p:nvPr>
            <p:ph type="body" idx="9"/>
          </p:nvPr>
        </p:nvSpPr>
        <p:spPr>
          <a:xfrm>
            <a:off x="4008765" y="2978617"/>
            <a:ext cx="1863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p78"/>
          <p:cNvSpPr txBox="1">
            <a:spLocks noGrp="1"/>
          </p:cNvSpPr>
          <p:nvPr>
            <p:ph type="body" idx="13"/>
          </p:nvPr>
        </p:nvSpPr>
        <p:spPr>
          <a:xfrm>
            <a:off x="4008765" y="3605279"/>
            <a:ext cx="18630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78"/>
          <p:cNvSpPr txBox="1">
            <a:spLocks noGrp="1"/>
          </p:cNvSpPr>
          <p:nvPr>
            <p:ph type="body" idx="14"/>
          </p:nvPr>
        </p:nvSpPr>
        <p:spPr>
          <a:xfrm>
            <a:off x="6281824" y="2978617"/>
            <a:ext cx="1863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5" name="Google Shape;245;p78"/>
          <p:cNvSpPr txBox="1">
            <a:spLocks noGrp="1"/>
          </p:cNvSpPr>
          <p:nvPr>
            <p:ph type="body" idx="15"/>
          </p:nvPr>
        </p:nvSpPr>
        <p:spPr>
          <a:xfrm>
            <a:off x="6281824" y="3605279"/>
            <a:ext cx="18630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6" name="Google Shape;246;p78"/>
          <p:cNvSpPr txBox="1">
            <a:spLocks noGrp="1"/>
          </p:cNvSpPr>
          <p:nvPr>
            <p:ph type="body" idx="16"/>
          </p:nvPr>
        </p:nvSpPr>
        <p:spPr>
          <a:xfrm>
            <a:off x="503635" y="1872151"/>
            <a:ext cx="25380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2984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78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2524500" cy="1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78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 фактоидов">
  <p:cSld name="9 фактоидов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79"/>
          <p:cNvSpPr txBox="1">
            <a:spLocks noGrp="1"/>
          </p:cNvSpPr>
          <p:nvPr>
            <p:ph type="body" idx="1"/>
          </p:nvPr>
        </p:nvSpPr>
        <p:spPr>
          <a:xfrm>
            <a:off x="4007230" y="466331"/>
            <a:ext cx="13230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1" name="Google Shape;251;p79"/>
          <p:cNvSpPr txBox="1">
            <a:spLocks noGrp="1"/>
          </p:cNvSpPr>
          <p:nvPr>
            <p:ph type="body" idx="2"/>
          </p:nvPr>
        </p:nvSpPr>
        <p:spPr>
          <a:xfrm>
            <a:off x="4007230" y="1079825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2" name="Google Shape;252;p79"/>
          <p:cNvSpPr txBox="1">
            <a:spLocks noGrp="1"/>
          </p:cNvSpPr>
          <p:nvPr>
            <p:ph type="body" idx="3"/>
          </p:nvPr>
        </p:nvSpPr>
        <p:spPr>
          <a:xfrm>
            <a:off x="5546995" y="466331"/>
            <a:ext cx="13230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p79"/>
          <p:cNvSpPr txBox="1">
            <a:spLocks noGrp="1"/>
          </p:cNvSpPr>
          <p:nvPr>
            <p:ph type="body" idx="4"/>
          </p:nvPr>
        </p:nvSpPr>
        <p:spPr>
          <a:xfrm>
            <a:off x="5546995" y="1079825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p79"/>
          <p:cNvSpPr txBox="1">
            <a:spLocks noGrp="1"/>
          </p:cNvSpPr>
          <p:nvPr>
            <p:ph type="body" idx="5"/>
          </p:nvPr>
        </p:nvSpPr>
        <p:spPr>
          <a:xfrm>
            <a:off x="7084004" y="466331"/>
            <a:ext cx="13230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79"/>
          <p:cNvSpPr txBox="1">
            <a:spLocks noGrp="1"/>
          </p:cNvSpPr>
          <p:nvPr>
            <p:ph type="body" idx="6"/>
          </p:nvPr>
        </p:nvSpPr>
        <p:spPr>
          <a:xfrm>
            <a:off x="7084004" y="1079825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6" name="Google Shape;256;p79"/>
          <p:cNvSpPr txBox="1">
            <a:spLocks noGrp="1"/>
          </p:cNvSpPr>
          <p:nvPr>
            <p:ph type="body" idx="7"/>
          </p:nvPr>
        </p:nvSpPr>
        <p:spPr>
          <a:xfrm>
            <a:off x="4007230" y="1893123"/>
            <a:ext cx="1323000" cy="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7" name="Google Shape;257;p79"/>
          <p:cNvSpPr txBox="1">
            <a:spLocks noGrp="1"/>
          </p:cNvSpPr>
          <p:nvPr>
            <p:ph type="body" idx="8"/>
          </p:nvPr>
        </p:nvSpPr>
        <p:spPr>
          <a:xfrm>
            <a:off x="4007230" y="2501855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79"/>
          <p:cNvSpPr txBox="1">
            <a:spLocks noGrp="1"/>
          </p:cNvSpPr>
          <p:nvPr>
            <p:ph type="body" idx="9"/>
          </p:nvPr>
        </p:nvSpPr>
        <p:spPr>
          <a:xfrm>
            <a:off x="5549751" y="1893123"/>
            <a:ext cx="1323000" cy="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p79"/>
          <p:cNvSpPr txBox="1">
            <a:spLocks noGrp="1"/>
          </p:cNvSpPr>
          <p:nvPr>
            <p:ph type="body" idx="13"/>
          </p:nvPr>
        </p:nvSpPr>
        <p:spPr>
          <a:xfrm>
            <a:off x="5549751" y="2501855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0" name="Google Shape;260;p79"/>
          <p:cNvSpPr txBox="1">
            <a:spLocks noGrp="1"/>
          </p:cNvSpPr>
          <p:nvPr>
            <p:ph type="body" idx="14"/>
          </p:nvPr>
        </p:nvSpPr>
        <p:spPr>
          <a:xfrm>
            <a:off x="7089516" y="1893123"/>
            <a:ext cx="1323000" cy="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79"/>
          <p:cNvSpPr txBox="1">
            <a:spLocks noGrp="1"/>
          </p:cNvSpPr>
          <p:nvPr>
            <p:ph type="body" idx="15"/>
          </p:nvPr>
        </p:nvSpPr>
        <p:spPr>
          <a:xfrm>
            <a:off x="7089516" y="2501855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79"/>
          <p:cNvSpPr txBox="1">
            <a:spLocks noGrp="1"/>
          </p:cNvSpPr>
          <p:nvPr>
            <p:ph type="body" idx="16"/>
          </p:nvPr>
        </p:nvSpPr>
        <p:spPr>
          <a:xfrm>
            <a:off x="4007230" y="3261598"/>
            <a:ext cx="1323000" cy="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3" name="Google Shape;263;p79"/>
          <p:cNvSpPr txBox="1">
            <a:spLocks noGrp="1"/>
          </p:cNvSpPr>
          <p:nvPr>
            <p:ph type="body" idx="17"/>
          </p:nvPr>
        </p:nvSpPr>
        <p:spPr>
          <a:xfrm>
            <a:off x="4007230" y="3867949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4" name="Google Shape;264;p79"/>
          <p:cNvSpPr txBox="1">
            <a:spLocks noGrp="1"/>
          </p:cNvSpPr>
          <p:nvPr>
            <p:ph type="body" idx="18"/>
          </p:nvPr>
        </p:nvSpPr>
        <p:spPr>
          <a:xfrm>
            <a:off x="5546995" y="3261598"/>
            <a:ext cx="1323000" cy="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79"/>
          <p:cNvSpPr txBox="1">
            <a:spLocks noGrp="1"/>
          </p:cNvSpPr>
          <p:nvPr>
            <p:ph type="body" idx="19"/>
          </p:nvPr>
        </p:nvSpPr>
        <p:spPr>
          <a:xfrm>
            <a:off x="5546995" y="3867949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6" name="Google Shape;266;p79"/>
          <p:cNvSpPr txBox="1">
            <a:spLocks noGrp="1"/>
          </p:cNvSpPr>
          <p:nvPr>
            <p:ph type="body" idx="20"/>
          </p:nvPr>
        </p:nvSpPr>
        <p:spPr>
          <a:xfrm>
            <a:off x="7084004" y="3261598"/>
            <a:ext cx="1323000" cy="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7" name="Google Shape;267;p79"/>
          <p:cNvSpPr txBox="1">
            <a:spLocks noGrp="1"/>
          </p:cNvSpPr>
          <p:nvPr>
            <p:ph type="body" idx="21"/>
          </p:nvPr>
        </p:nvSpPr>
        <p:spPr>
          <a:xfrm>
            <a:off x="7084004" y="3867949"/>
            <a:ext cx="1323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8" name="Google Shape;268;p79"/>
          <p:cNvSpPr txBox="1">
            <a:spLocks noGrp="1"/>
          </p:cNvSpPr>
          <p:nvPr>
            <p:ph type="body" idx="22"/>
          </p:nvPr>
        </p:nvSpPr>
        <p:spPr>
          <a:xfrm>
            <a:off x="503635" y="1865450"/>
            <a:ext cx="25380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2984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79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2524500" cy="1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79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фактоидов">
  <p:cSld name="8 фактоидов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80"/>
          <p:cNvSpPr txBox="1">
            <a:spLocks noGrp="1"/>
          </p:cNvSpPr>
          <p:nvPr>
            <p:ph type="body" idx="1"/>
          </p:nvPr>
        </p:nvSpPr>
        <p:spPr>
          <a:xfrm>
            <a:off x="503635" y="1539172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p80"/>
          <p:cNvSpPr txBox="1">
            <a:spLocks noGrp="1"/>
          </p:cNvSpPr>
          <p:nvPr>
            <p:ph type="body" idx="2"/>
          </p:nvPr>
        </p:nvSpPr>
        <p:spPr>
          <a:xfrm>
            <a:off x="503635" y="2210858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80"/>
          <p:cNvSpPr txBox="1">
            <a:spLocks noGrp="1"/>
          </p:cNvSpPr>
          <p:nvPr>
            <p:ph type="body" idx="3"/>
          </p:nvPr>
        </p:nvSpPr>
        <p:spPr>
          <a:xfrm>
            <a:off x="2575088" y="1539172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p80"/>
          <p:cNvSpPr txBox="1">
            <a:spLocks noGrp="1"/>
          </p:cNvSpPr>
          <p:nvPr>
            <p:ph type="body" idx="4"/>
          </p:nvPr>
        </p:nvSpPr>
        <p:spPr>
          <a:xfrm>
            <a:off x="2575088" y="2210858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80"/>
          <p:cNvSpPr txBox="1">
            <a:spLocks noGrp="1"/>
          </p:cNvSpPr>
          <p:nvPr>
            <p:ph type="body" idx="5"/>
          </p:nvPr>
        </p:nvSpPr>
        <p:spPr>
          <a:xfrm>
            <a:off x="4646541" y="1539172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7" name="Google Shape;277;p80"/>
          <p:cNvSpPr txBox="1">
            <a:spLocks noGrp="1"/>
          </p:cNvSpPr>
          <p:nvPr>
            <p:ph type="body" idx="6"/>
          </p:nvPr>
        </p:nvSpPr>
        <p:spPr>
          <a:xfrm>
            <a:off x="4646541" y="2210858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8" name="Google Shape;278;p80"/>
          <p:cNvSpPr txBox="1">
            <a:spLocks noGrp="1"/>
          </p:cNvSpPr>
          <p:nvPr>
            <p:ph type="body" idx="7"/>
          </p:nvPr>
        </p:nvSpPr>
        <p:spPr>
          <a:xfrm>
            <a:off x="6717995" y="1539172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9" name="Google Shape;279;p80"/>
          <p:cNvSpPr txBox="1">
            <a:spLocks noGrp="1"/>
          </p:cNvSpPr>
          <p:nvPr>
            <p:ph type="body" idx="8"/>
          </p:nvPr>
        </p:nvSpPr>
        <p:spPr>
          <a:xfrm>
            <a:off x="6717995" y="2210858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0" name="Google Shape;280;p80"/>
          <p:cNvSpPr txBox="1">
            <a:spLocks noGrp="1"/>
          </p:cNvSpPr>
          <p:nvPr>
            <p:ph type="body" idx="9"/>
          </p:nvPr>
        </p:nvSpPr>
        <p:spPr>
          <a:xfrm>
            <a:off x="503635" y="3106546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1" name="Google Shape;281;p80"/>
          <p:cNvSpPr txBox="1">
            <a:spLocks noGrp="1"/>
          </p:cNvSpPr>
          <p:nvPr>
            <p:ph type="body" idx="13"/>
          </p:nvPr>
        </p:nvSpPr>
        <p:spPr>
          <a:xfrm>
            <a:off x="503635" y="3773945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2" name="Google Shape;282;p80"/>
          <p:cNvSpPr txBox="1">
            <a:spLocks noGrp="1"/>
          </p:cNvSpPr>
          <p:nvPr>
            <p:ph type="body" idx="14"/>
          </p:nvPr>
        </p:nvSpPr>
        <p:spPr>
          <a:xfrm>
            <a:off x="2575088" y="3106546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3" name="Google Shape;283;p80"/>
          <p:cNvSpPr txBox="1">
            <a:spLocks noGrp="1"/>
          </p:cNvSpPr>
          <p:nvPr>
            <p:ph type="body" idx="15"/>
          </p:nvPr>
        </p:nvSpPr>
        <p:spPr>
          <a:xfrm>
            <a:off x="2575088" y="3773945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4" name="Google Shape;284;p80"/>
          <p:cNvSpPr txBox="1">
            <a:spLocks noGrp="1"/>
          </p:cNvSpPr>
          <p:nvPr>
            <p:ph type="body" idx="16"/>
          </p:nvPr>
        </p:nvSpPr>
        <p:spPr>
          <a:xfrm>
            <a:off x="4646541" y="3106546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5" name="Google Shape;285;p80"/>
          <p:cNvSpPr txBox="1">
            <a:spLocks noGrp="1"/>
          </p:cNvSpPr>
          <p:nvPr>
            <p:ph type="body" idx="17"/>
          </p:nvPr>
        </p:nvSpPr>
        <p:spPr>
          <a:xfrm>
            <a:off x="4646541" y="3773945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6" name="Google Shape;286;p80"/>
          <p:cNvSpPr txBox="1">
            <a:spLocks noGrp="1"/>
          </p:cNvSpPr>
          <p:nvPr>
            <p:ph type="body" idx="18"/>
          </p:nvPr>
        </p:nvSpPr>
        <p:spPr>
          <a:xfrm>
            <a:off x="6717995" y="3106546"/>
            <a:ext cx="19320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  <a:defRPr sz="41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7" name="Google Shape;287;p80"/>
          <p:cNvSpPr txBox="1">
            <a:spLocks noGrp="1"/>
          </p:cNvSpPr>
          <p:nvPr>
            <p:ph type="body" idx="19"/>
          </p:nvPr>
        </p:nvSpPr>
        <p:spPr>
          <a:xfrm>
            <a:off x="6717995" y="3773945"/>
            <a:ext cx="19320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8" name="Google Shape;288;p80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80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516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">
  <p:cSld name="Цитата 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7"/>
          <p:cNvSpPr txBox="1"/>
          <p:nvPr/>
        </p:nvSpPr>
        <p:spPr>
          <a:xfrm>
            <a:off x="2260402" y="-786862"/>
            <a:ext cx="1544100" cy="3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600"/>
              <a:buFont typeface="Arial"/>
              <a:buNone/>
            </a:pPr>
            <a:r>
              <a:rPr lang="ru-RU" sz="21600" b="1" i="0" u="none" strike="noStrike" cap="none">
                <a:solidFill>
                  <a:schemeClr val="accent1"/>
                </a:solidFill>
                <a:latin typeface="Play"/>
                <a:ea typeface="Play"/>
                <a:cs typeface="Play"/>
                <a:sym typeface="Play"/>
              </a:rPr>
              <a:t>«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7"/>
          <p:cNvSpPr txBox="1">
            <a:spLocks noGrp="1"/>
          </p:cNvSpPr>
          <p:nvPr>
            <p:ph type="body" idx="1"/>
          </p:nvPr>
        </p:nvSpPr>
        <p:spPr>
          <a:xfrm>
            <a:off x="4010027" y="533557"/>
            <a:ext cx="4649400" cy="7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700"/>
              <a:buNone/>
              <a:defRPr sz="2700">
                <a:solidFill>
                  <a:schemeClr val="accent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>
            <a:spLocks noGrp="1"/>
          </p:cNvSpPr>
          <p:nvPr>
            <p:ph type="pic" idx="2"/>
          </p:nvPr>
        </p:nvSpPr>
        <p:spPr>
          <a:xfrm>
            <a:off x="503635" y="600076"/>
            <a:ext cx="2528100" cy="252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74" name="Google Shape;74;p27"/>
          <p:cNvSpPr txBox="1">
            <a:spLocks noGrp="1"/>
          </p:cNvSpPr>
          <p:nvPr>
            <p:ph type="body" idx="3"/>
          </p:nvPr>
        </p:nvSpPr>
        <p:spPr>
          <a:xfrm>
            <a:off x="504444" y="3435317"/>
            <a:ext cx="25290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body" idx="4"/>
          </p:nvPr>
        </p:nvSpPr>
        <p:spPr>
          <a:xfrm>
            <a:off x="504444" y="4117626"/>
            <a:ext cx="2528100" cy="5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body" idx="5"/>
          </p:nvPr>
        </p:nvSpPr>
        <p:spPr>
          <a:xfrm>
            <a:off x="4010026" y="1487549"/>
            <a:ext cx="4645500" cy="31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984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sz="1100">
                <a:solidFill>
                  <a:schemeClr val="dk1"/>
                </a:solidFill>
              </a:defRPr>
            </a:lvl2pPr>
            <a:lvl3pPr marL="1371600" lvl="2" indent="-2857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Мокап телефона (android) ">
  <p:cSld name="Мокап телефона (android) 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21330" y="519113"/>
            <a:ext cx="1991783" cy="413147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81"/>
          <p:cNvSpPr>
            <a:spLocks noGrp="1"/>
          </p:cNvSpPr>
          <p:nvPr>
            <p:ph type="pic" idx="2"/>
          </p:nvPr>
        </p:nvSpPr>
        <p:spPr>
          <a:xfrm>
            <a:off x="5825684" y="757196"/>
            <a:ext cx="1792200" cy="3775500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p81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81"/>
          <p:cNvSpPr txBox="1">
            <a:spLocks noGrp="1"/>
          </p:cNvSpPr>
          <p:nvPr>
            <p:ph type="body" idx="1"/>
          </p:nvPr>
        </p:nvSpPr>
        <p:spPr>
          <a:xfrm>
            <a:off x="503636" y="1541978"/>
            <a:ext cx="40641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5" name="Google Shape;295;p81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4064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мокапа телефона (1 android)">
  <p:cSld name="Два мокапа телефона (1 android)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82"/>
          <p:cNvSpPr txBox="1">
            <a:spLocks noGrp="1"/>
          </p:cNvSpPr>
          <p:nvPr>
            <p:ph type="body" idx="1"/>
          </p:nvPr>
        </p:nvSpPr>
        <p:spPr>
          <a:xfrm>
            <a:off x="503636" y="1541978"/>
            <a:ext cx="34971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8" name="Google Shape;298;p82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82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00" name="Google Shape;300;p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89066" y="519113"/>
            <a:ext cx="1991783" cy="413147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01" name="Google Shape;301;p82"/>
          <p:cNvSpPr>
            <a:spLocks noGrp="1"/>
          </p:cNvSpPr>
          <p:nvPr>
            <p:ph type="pic" idx="2"/>
          </p:nvPr>
        </p:nvSpPr>
        <p:spPr>
          <a:xfrm>
            <a:off x="6793420" y="757196"/>
            <a:ext cx="1792200" cy="3775500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302" name="Google Shape;302;p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53097" y="519113"/>
            <a:ext cx="1991783" cy="413147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82"/>
          <p:cNvSpPr>
            <a:spLocks noGrp="1"/>
          </p:cNvSpPr>
          <p:nvPr>
            <p:ph type="pic" idx="3"/>
          </p:nvPr>
        </p:nvSpPr>
        <p:spPr>
          <a:xfrm>
            <a:off x="4757451" y="757196"/>
            <a:ext cx="1792200" cy="3775500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мокапа телефона (2 android) ">
  <p:cSld name="Два мокапа телефона (2 android) 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83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83"/>
          <p:cNvSpPr txBox="1">
            <a:spLocks noGrp="1"/>
          </p:cNvSpPr>
          <p:nvPr>
            <p:ph type="body" idx="1"/>
          </p:nvPr>
        </p:nvSpPr>
        <p:spPr>
          <a:xfrm>
            <a:off x="5137549" y="1541978"/>
            <a:ext cx="34971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7" name="Google Shape;307;p83"/>
          <p:cNvSpPr txBox="1">
            <a:spLocks noGrp="1"/>
          </p:cNvSpPr>
          <p:nvPr>
            <p:ph type="title"/>
          </p:nvPr>
        </p:nvSpPr>
        <p:spPr>
          <a:xfrm>
            <a:off x="5141914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08" name="Google Shape;308;p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97930" y="519113"/>
            <a:ext cx="1991783" cy="413147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83"/>
          <p:cNvSpPr>
            <a:spLocks noGrp="1"/>
          </p:cNvSpPr>
          <p:nvPr>
            <p:ph type="pic" idx="2"/>
          </p:nvPr>
        </p:nvSpPr>
        <p:spPr>
          <a:xfrm>
            <a:off x="2602285" y="757196"/>
            <a:ext cx="1792200" cy="3775500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310" name="Google Shape;310;p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1962" y="519113"/>
            <a:ext cx="1991783" cy="413147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83"/>
          <p:cNvSpPr>
            <a:spLocks noGrp="1"/>
          </p:cNvSpPr>
          <p:nvPr>
            <p:ph type="pic" idx="3"/>
          </p:nvPr>
        </p:nvSpPr>
        <p:spPr>
          <a:xfrm>
            <a:off x="566316" y="757196"/>
            <a:ext cx="1792200" cy="3775500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Увеличенный мокап телефона (android) ">
  <p:cSld name="Увеличенный мокап телефона (android) 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8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03330" y="519113"/>
            <a:ext cx="2897562" cy="6010289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84"/>
          <p:cNvSpPr>
            <a:spLocks noGrp="1"/>
          </p:cNvSpPr>
          <p:nvPr>
            <p:ph type="pic" idx="2"/>
          </p:nvPr>
        </p:nvSpPr>
        <p:spPr>
          <a:xfrm>
            <a:off x="5455732" y="877895"/>
            <a:ext cx="2593200" cy="5509200"/>
          </a:xfrm>
          <a:prstGeom prst="roundRect">
            <a:avLst>
              <a:gd name="adj" fmla="val 6986"/>
            </a:avLst>
          </a:prstGeom>
          <a:solidFill>
            <a:schemeClr val="accen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p84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84"/>
          <p:cNvSpPr txBox="1">
            <a:spLocks noGrp="1"/>
          </p:cNvSpPr>
          <p:nvPr>
            <p:ph type="body" idx="1"/>
          </p:nvPr>
        </p:nvSpPr>
        <p:spPr>
          <a:xfrm>
            <a:off x="503636" y="1541978"/>
            <a:ext cx="40686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7" name="Google Shape;317;p84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40686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Мокап телефона ">
  <p:cSld name="Мокап телефона 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85"/>
          <p:cNvSpPr/>
          <p:nvPr/>
        </p:nvSpPr>
        <p:spPr>
          <a:xfrm>
            <a:off x="5936489" y="599276"/>
            <a:ext cx="1886700" cy="3990900"/>
          </a:xfrm>
          <a:prstGeom prst="roundRect">
            <a:avLst>
              <a:gd name="adj" fmla="val 9524"/>
            </a:avLst>
          </a:prstGeom>
          <a:solidFill>
            <a:schemeClr val="dk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85"/>
          <p:cNvSpPr>
            <a:spLocks noGrp="1"/>
          </p:cNvSpPr>
          <p:nvPr>
            <p:ph type="pic" idx="2"/>
          </p:nvPr>
        </p:nvSpPr>
        <p:spPr>
          <a:xfrm>
            <a:off x="5970248" y="596570"/>
            <a:ext cx="1821600" cy="3971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p85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85"/>
          <p:cNvSpPr txBox="1">
            <a:spLocks noGrp="1"/>
          </p:cNvSpPr>
          <p:nvPr>
            <p:ph type="body" idx="1"/>
          </p:nvPr>
        </p:nvSpPr>
        <p:spPr>
          <a:xfrm>
            <a:off x="503636" y="1541978"/>
            <a:ext cx="40641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3" name="Google Shape;323;p85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4064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24" name="Google Shape;324;p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91181" y="339212"/>
            <a:ext cx="2377287" cy="4493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мокапа телефона (1)">
  <p:cSld name="Два мокапа телефона (1)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86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86"/>
          <p:cNvSpPr txBox="1">
            <a:spLocks noGrp="1"/>
          </p:cNvSpPr>
          <p:nvPr>
            <p:ph type="body" idx="1"/>
          </p:nvPr>
        </p:nvSpPr>
        <p:spPr>
          <a:xfrm>
            <a:off x="503636" y="1541978"/>
            <a:ext cx="34971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8" name="Google Shape;328;p86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329" name="Google Shape;329;p86"/>
          <p:cNvGrpSpPr/>
          <p:nvPr/>
        </p:nvGrpSpPr>
        <p:grpSpPr>
          <a:xfrm>
            <a:off x="6462412" y="339188"/>
            <a:ext cx="2377170" cy="4493318"/>
            <a:chOff x="7488229" y="591001"/>
            <a:chExt cx="2987145" cy="5646290"/>
          </a:xfrm>
        </p:grpSpPr>
        <p:sp>
          <p:nvSpPr>
            <p:cNvPr id="330" name="Google Shape;330;p86"/>
            <p:cNvSpPr/>
            <p:nvPr/>
          </p:nvSpPr>
          <p:spPr>
            <a:xfrm>
              <a:off x="7796469" y="917781"/>
              <a:ext cx="2370600" cy="5014500"/>
            </a:xfrm>
            <a:prstGeom prst="roundRect">
              <a:avLst>
                <a:gd name="adj" fmla="val 9524"/>
              </a:avLst>
            </a:prstGeom>
            <a:solidFill>
              <a:schemeClr val="dk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31" name="Google Shape;331;p8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488229" y="591001"/>
              <a:ext cx="2987145" cy="56462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2" name="Google Shape;332;p86"/>
          <p:cNvSpPr>
            <a:spLocks noGrp="1"/>
          </p:cNvSpPr>
          <p:nvPr>
            <p:ph type="pic" idx="2"/>
          </p:nvPr>
        </p:nvSpPr>
        <p:spPr>
          <a:xfrm>
            <a:off x="6741773" y="596570"/>
            <a:ext cx="1821600" cy="3971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333" name="Google Shape;333;p86"/>
          <p:cNvGrpSpPr/>
          <p:nvPr/>
        </p:nvGrpSpPr>
        <p:grpSpPr>
          <a:xfrm>
            <a:off x="4312354" y="339188"/>
            <a:ext cx="2377170" cy="4493318"/>
            <a:chOff x="7488230" y="591001"/>
            <a:chExt cx="2987145" cy="5646290"/>
          </a:xfrm>
        </p:grpSpPr>
        <p:sp>
          <p:nvSpPr>
            <p:cNvPr id="334" name="Google Shape;334;p86"/>
            <p:cNvSpPr/>
            <p:nvPr/>
          </p:nvSpPr>
          <p:spPr>
            <a:xfrm>
              <a:off x="7796469" y="917781"/>
              <a:ext cx="2370600" cy="5014500"/>
            </a:xfrm>
            <a:prstGeom prst="roundRect">
              <a:avLst>
                <a:gd name="adj" fmla="val 9524"/>
              </a:avLst>
            </a:prstGeom>
            <a:solidFill>
              <a:schemeClr val="dk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35" name="Google Shape;335;p8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488230" y="591001"/>
              <a:ext cx="2987145" cy="56462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6" name="Google Shape;336;p86"/>
          <p:cNvSpPr>
            <a:spLocks noGrp="1"/>
          </p:cNvSpPr>
          <p:nvPr>
            <p:ph type="pic" idx="3"/>
          </p:nvPr>
        </p:nvSpPr>
        <p:spPr>
          <a:xfrm>
            <a:off x="4591715" y="596570"/>
            <a:ext cx="1821600" cy="3971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мокапа телефона (2)">
  <p:cSld name="Два мокапа телефона (2)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87"/>
          <p:cNvSpPr/>
          <p:nvPr/>
        </p:nvSpPr>
        <p:spPr>
          <a:xfrm>
            <a:off x="2717039" y="599276"/>
            <a:ext cx="1886700" cy="3990900"/>
          </a:xfrm>
          <a:prstGeom prst="roundRect">
            <a:avLst>
              <a:gd name="adj" fmla="val 9524"/>
            </a:avLst>
          </a:prstGeom>
          <a:solidFill>
            <a:schemeClr val="dk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87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87"/>
          <p:cNvSpPr txBox="1">
            <a:spLocks noGrp="1"/>
          </p:cNvSpPr>
          <p:nvPr>
            <p:ph type="body" idx="1"/>
          </p:nvPr>
        </p:nvSpPr>
        <p:spPr>
          <a:xfrm>
            <a:off x="5137549" y="1541978"/>
            <a:ext cx="34971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41" name="Google Shape;341;p87"/>
          <p:cNvSpPr txBox="1">
            <a:spLocks noGrp="1"/>
          </p:cNvSpPr>
          <p:nvPr>
            <p:ph type="title"/>
          </p:nvPr>
        </p:nvSpPr>
        <p:spPr>
          <a:xfrm>
            <a:off x="5141914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87"/>
          <p:cNvSpPr>
            <a:spLocks noGrp="1"/>
          </p:cNvSpPr>
          <p:nvPr>
            <p:ph type="pic" idx="2"/>
          </p:nvPr>
        </p:nvSpPr>
        <p:spPr>
          <a:xfrm>
            <a:off x="2750798" y="596570"/>
            <a:ext cx="1821600" cy="3971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Google Shape;343;p87"/>
          <p:cNvSpPr/>
          <p:nvPr/>
        </p:nvSpPr>
        <p:spPr>
          <a:xfrm>
            <a:off x="566981" y="599276"/>
            <a:ext cx="1886700" cy="3990900"/>
          </a:xfrm>
          <a:prstGeom prst="roundRect">
            <a:avLst>
              <a:gd name="adj" fmla="val 9524"/>
            </a:avLst>
          </a:prstGeom>
          <a:solidFill>
            <a:schemeClr val="dk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87"/>
          <p:cNvSpPr>
            <a:spLocks noGrp="1"/>
          </p:cNvSpPr>
          <p:nvPr>
            <p:ph type="pic" idx="3"/>
          </p:nvPr>
        </p:nvSpPr>
        <p:spPr>
          <a:xfrm>
            <a:off x="600740" y="596570"/>
            <a:ext cx="1821600" cy="3971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345" name="Google Shape;345;p8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71731" y="339212"/>
            <a:ext cx="2377287" cy="4493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8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1673" y="339212"/>
            <a:ext cx="2377287" cy="4493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Увеличенный мокап телефона ">
  <p:cSld name="Увеличенный мокап телефона 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88"/>
          <p:cNvSpPr/>
          <p:nvPr/>
        </p:nvSpPr>
        <p:spPr>
          <a:xfrm>
            <a:off x="5631296" y="743547"/>
            <a:ext cx="2517000" cy="5412000"/>
          </a:xfrm>
          <a:prstGeom prst="roundRect">
            <a:avLst>
              <a:gd name="adj" fmla="val 9524"/>
            </a:avLst>
          </a:prstGeom>
          <a:solidFill>
            <a:schemeClr val="dk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88"/>
          <p:cNvSpPr>
            <a:spLocks noGrp="1"/>
          </p:cNvSpPr>
          <p:nvPr>
            <p:ph type="pic" idx="2"/>
          </p:nvPr>
        </p:nvSpPr>
        <p:spPr>
          <a:xfrm>
            <a:off x="5647982" y="743547"/>
            <a:ext cx="2483700" cy="5373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0" name="Google Shape;350;p88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88"/>
          <p:cNvSpPr txBox="1">
            <a:spLocks noGrp="1"/>
          </p:cNvSpPr>
          <p:nvPr>
            <p:ph type="body" idx="1"/>
          </p:nvPr>
        </p:nvSpPr>
        <p:spPr>
          <a:xfrm>
            <a:off x="503636" y="1541978"/>
            <a:ext cx="40686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52" name="Google Shape;352;p88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40686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53" name="Google Shape;353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79296" y="373510"/>
            <a:ext cx="3227661" cy="6100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криншот (16:9)">
  <p:cSld name="Скриншот (16:9)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89"/>
          <p:cNvSpPr>
            <a:spLocks noGrp="1"/>
          </p:cNvSpPr>
          <p:nvPr>
            <p:ph type="pic" idx="2"/>
          </p:nvPr>
        </p:nvSpPr>
        <p:spPr>
          <a:xfrm>
            <a:off x="4253310" y="1562404"/>
            <a:ext cx="4399800" cy="2699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pic>
        <p:nvPicPr>
          <p:cNvPr id="356" name="Google Shape;356;p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57675" y="1329929"/>
            <a:ext cx="4401739" cy="232475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89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89"/>
          <p:cNvSpPr txBox="1">
            <a:spLocks noGrp="1"/>
          </p:cNvSpPr>
          <p:nvPr>
            <p:ph type="body" idx="1"/>
          </p:nvPr>
        </p:nvSpPr>
        <p:spPr>
          <a:xfrm>
            <a:off x="503636" y="1329929"/>
            <a:ext cx="3487200" cy="31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59" name="Google Shape;359;p89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516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+ скриншот (1)">
  <p:cSld name="Заголовок + скриншот (1)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90"/>
          <p:cNvSpPr txBox="1">
            <a:spLocks noGrp="1"/>
          </p:cNvSpPr>
          <p:nvPr>
            <p:ph type="body" idx="1"/>
          </p:nvPr>
        </p:nvSpPr>
        <p:spPr>
          <a:xfrm>
            <a:off x="4572000" y="519113"/>
            <a:ext cx="4077900" cy="4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62" name="Google Shape;362;p90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90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90"/>
          <p:cNvSpPr txBox="1">
            <a:spLocks noGrp="1"/>
          </p:cNvSpPr>
          <p:nvPr>
            <p:ph type="body" idx="2"/>
          </p:nvPr>
        </p:nvSpPr>
        <p:spPr>
          <a:xfrm>
            <a:off x="503636" y="1513949"/>
            <a:ext cx="3487200" cy="31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>
  <p:cSld name="Титульный слайд">
    <p:bg>
      <p:bgPr>
        <a:solidFill>
          <a:schemeClr val="accen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6"/>
          <p:cNvSpPr/>
          <p:nvPr/>
        </p:nvSpPr>
        <p:spPr>
          <a:xfrm>
            <a:off x="2299845" y="0"/>
            <a:ext cx="6855980" cy="5143488"/>
          </a:xfrm>
          <a:custGeom>
            <a:avLst/>
            <a:gdLst/>
            <a:ahLst/>
            <a:cxnLst/>
            <a:rect l="l" t="t" r="r" b="b"/>
            <a:pathLst>
              <a:path w="9141306" h="6857984" extrusionOk="0">
                <a:moveTo>
                  <a:pt x="0" y="0"/>
                </a:moveTo>
                <a:lnTo>
                  <a:pt x="2220627" y="0"/>
                </a:lnTo>
                <a:lnTo>
                  <a:pt x="2227664" y="71102"/>
                </a:lnTo>
                <a:cubicBezTo>
                  <a:pt x="2553673" y="2682585"/>
                  <a:pt x="3819226" y="4693753"/>
                  <a:pt x="5269599" y="4980435"/>
                </a:cubicBezTo>
                <a:lnTo>
                  <a:pt x="5269599" y="0"/>
                </a:lnTo>
                <a:lnTo>
                  <a:pt x="7482942" y="0"/>
                </a:lnTo>
                <a:lnTo>
                  <a:pt x="7482942" y="2561872"/>
                </a:lnTo>
                <a:cubicBezTo>
                  <a:pt x="8043875" y="2462017"/>
                  <a:pt x="8561096" y="2193961"/>
                  <a:pt x="9008436" y="1827258"/>
                </a:cubicBezTo>
                <a:lnTo>
                  <a:pt x="9141306" y="1710545"/>
                </a:lnTo>
                <a:lnTo>
                  <a:pt x="9141306" y="5220992"/>
                </a:lnTo>
                <a:lnTo>
                  <a:pt x="9053277" y="5161765"/>
                </a:lnTo>
                <a:cubicBezTo>
                  <a:pt x="8633864" y="4904410"/>
                  <a:pt x="8120266" y="4711796"/>
                  <a:pt x="7482942" y="4623280"/>
                </a:cubicBezTo>
                <a:lnTo>
                  <a:pt x="7482942" y="6857984"/>
                </a:lnTo>
                <a:lnTo>
                  <a:pt x="3958880" y="6857984"/>
                </a:lnTo>
                <a:lnTo>
                  <a:pt x="3937392" y="6847097"/>
                </a:lnTo>
                <a:cubicBezTo>
                  <a:pt x="1772771" y="5668291"/>
                  <a:pt x="481691" y="3223920"/>
                  <a:pt x="53599" y="3943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46"/>
          <p:cNvSpPr txBox="1">
            <a:spLocks noGrp="1"/>
          </p:cNvSpPr>
          <p:nvPr>
            <p:ph type="body" idx="1"/>
          </p:nvPr>
        </p:nvSpPr>
        <p:spPr>
          <a:xfrm>
            <a:off x="494110" y="2480579"/>
            <a:ext cx="76680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46"/>
          <p:cNvSpPr txBox="1">
            <a:spLocks noGrp="1"/>
          </p:cNvSpPr>
          <p:nvPr>
            <p:ph type="title"/>
          </p:nvPr>
        </p:nvSpPr>
        <p:spPr>
          <a:xfrm>
            <a:off x="466696" y="789157"/>
            <a:ext cx="7665300" cy="13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82" name="Google Shape;82;p46"/>
          <p:cNvGrpSpPr/>
          <p:nvPr/>
        </p:nvGrpSpPr>
        <p:grpSpPr>
          <a:xfrm>
            <a:off x="493684" y="4127892"/>
            <a:ext cx="522780" cy="522780"/>
            <a:chOff x="658245" y="5503856"/>
            <a:chExt cx="697039" cy="697040"/>
          </a:xfrm>
        </p:grpSpPr>
        <p:grpSp>
          <p:nvGrpSpPr>
            <p:cNvPr id="83" name="Google Shape;83;p46"/>
            <p:cNvGrpSpPr/>
            <p:nvPr/>
          </p:nvGrpSpPr>
          <p:grpSpPr>
            <a:xfrm>
              <a:off x="658245" y="5503856"/>
              <a:ext cx="697039" cy="697040"/>
              <a:chOff x="5619750" y="2952750"/>
              <a:chExt cx="952500" cy="952500"/>
            </a:xfrm>
          </p:grpSpPr>
          <p:sp>
            <p:nvSpPr>
              <p:cNvPr id="84" name="Google Shape;84;p46"/>
              <p:cNvSpPr/>
              <p:nvPr/>
            </p:nvSpPr>
            <p:spPr>
              <a:xfrm>
                <a:off x="5619750" y="2952750"/>
                <a:ext cx="952500" cy="952500"/>
              </a:xfrm>
              <a:custGeom>
                <a:avLst/>
                <a:gdLst/>
                <a:ahLst/>
                <a:cxnLst/>
                <a:rect l="l" t="t" r="r" b="b"/>
                <a:pathLst>
                  <a:path w="952500" h="952500" extrusionOk="0">
                    <a:moveTo>
                      <a:pt x="0" y="457200"/>
                    </a:moveTo>
                    <a:cubicBezTo>
                      <a:pt x="0" y="241674"/>
                      <a:pt x="0" y="133911"/>
                      <a:pt x="66955" y="66955"/>
                    </a:cubicBezTo>
                    <a:cubicBezTo>
                      <a:pt x="133911" y="0"/>
                      <a:pt x="241674" y="0"/>
                      <a:pt x="457200" y="0"/>
                    </a:cubicBezTo>
                    <a:lnTo>
                      <a:pt x="495300" y="0"/>
                    </a:lnTo>
                    <a:cubicBezTo>
                      <a:pt x="710826" y="0"/>
                      <a:pt x="818589" y="0"/>
                      <a:pt x="885545" y="66955"/>
                    </a:cubicBezTo>
                    <a:cubicBezTo>
                      <a:pt x="952500" y="133911"/>
                      <a:pt x="952500" y="241674"/>
                      <a:pt x="952500" y="457200"/>
                    </a:cubicBezTo>
                    <a:lnTo>
                      <a:pt x="952500" y="495300"/>
                    </a:lnTo>
                    <a:cubicBezTo>
                      <a:pt x="952500" y="710826"/>
                      <a:pt x="952500" y="818589"/>
                      <a:pt x="885545" y="885545"/>
                    </a:cubicBezTo>
                    <a:cubicBezTo>
                      <a:pt x="818589" y="952500"/>
                      <a:pt x="710826" y="952500"/>
                      <a:pt x="495300" y="952500"/>
                    </a:cubicBezTo>
                    <a:lnTo>
                      <a:pt x="457200" y="952500"/>
                    </a:lnTo>
                    <a:cubicBezTo>
                      <a:pt x="241674" y="952500"/>
                      <a:pt x="133911" y="952500"/>
                      <a:pt x="66955" y="885545"/>
                    </a:cubicBezTo>
                    <a:cubicBezTo>
                      <a:pt x="0" y="818589"/>
                      <a:pt x="0" y="710826"/>
                      <a:pt x="0" y="495300"/>
                    </a:cubicBezTo>
                    <a:lnTo>
                      <a:pt x="0" y="45720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46"/>
              <p:cNvSpPr/>
              <p:nvPr/>
            </p:nvSpPr>
            <p:spPr>
              <a:xfrm>
                <a:off x="5780486" y="3242471"/>
                <a:ext cx="635397" cy="396478"/>
              </a:xfrm>
              <a:custGeom>
                <a:avLst/>
                <a:gdLst/>
                <a:ahLst/>
                <a:cxnLst/>
                <a:rect l="l" t="t" r="r" b="b"/>
                <a:pathLst>
                  <a:path w="635397" h="396478" extrusionOk="0">
                    <a:moveTo>
                      <a:pt x="346075" y="396478"/>
                    </a:moveTo>
                    <a:cubicBezTo>
                      <a:pt x="128984" y="396478"/>
                      <a:pt x="5160" y="247650"/>
                      <a:pt x="0" y="0"/>
                    </a:cubicBezTo>
                    <a:lnTo>
                      <a:pt x="108744" y="0"/>
                    </a:lnTo>
                    <a:cubicBezTo>
                      <a:pt x="112316" y="181768"/>
                      <a:pt x="192483" y="258762"/>
                      <a:pt x="255982" y="274637"/>
                    </a:cubicBezTo>
                    <a:lnTo>
                      <a:pt x="255982" y="0"/>
                    </a:lnTo>
                    <a:lnTo>
                      <a:pt x="358380" y="0"/>
                    </a:lnTo>
                    <a:lnTo>
                      <a:pt x="358380" y="156764"/>
                    </a:lnTo>
                    <a:cubicBezTo>
                      <a:pt x="421086" y="150018"/>
                      <a:pt x="486959" y="78581"/>
                      <a:pt x="509185" y="0"/>
                    </a:cubicBezTo>
                    <a:lnTo>
                      <a:pt x="611581" y="0"/>
                    </a:lnTo>
                    <a:cubicBezTo>
                      <a:pt x="594515" y="96838"/>
                      <a:pt x="523078" y="168274"/>
                      <a:pt x="472278" y="197643"/>
                    </a:cubicBezTo>
                    <a:cubicBezTo>
                      <a:pt x="523078" y="221455"/>
                      <a:pt x="604441" y="283765"/>
                      <a:pt x="635398" y="396478"/>
                    </a:cubicBezTo>
                    <a:lnTo>
                      <a:pt x="522682" y="396478"/>
                    </a:lnTo>
                    <a:cubicBezTo>
                      <a:pt x="498472" y="321072"/>
                      <a:pt x="438152" y="262731"/>
                      <a:pt x="358380" y="254793"/>
                    </a:cubicBezTo>
                    <a:lnTo>
                      <a:pt x="358380" y="396478"/>
                    </a:lnTo>
                    <a:lnTo>
                      <a:pt x="346075" y="39647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6" name="Google Shape;86;p46"/>
            <p:cNvSpPr/>
            <p:nvPr/>
          </p:nvSpPr>
          <p:spPr>
            <a:xfrm>
              <a:off x="775543" y="5715464"/>
              <a:ext cx="462862" cy="290556"/>
            </a:xfrm>
            <a:custGeom>
              <a:avLst/>
              <a:gdLst/>
              <a:ahLst/>
              <a:cxnLst/>
              <a:rect l="l" t="t" r="r" b="b"/>
              <a:pathLst>
                <a:path w="861139" h="540569" extrusionOk="0">
                  <a:moveTo>
                    <a:pt x="145891" y="17950"/>
                  </a:moveTo>
                  <a:cubicBezTo>
                    <a:pt x="146101" y="13261"/>
                    <a:pt x="145084" y="8599"/>
                    <a:pt x="142940" y="4425"/>
                  </a:cubicBezTo>
                  <a:cubicBezTo>
                    <a:pt x="142190" y="3401"/>
                    <a:pt x="141254" y="2529"/>
                    <a:pt x="140181" y="1853"/>
                  </a:cubicBezTo>
                  <a:cubicBezTo>
                    <a:pt x="135948" y="192"/>
                    <a:pt x="131363" y="-365"/>
                    <a:pt x="126857" y="234"/>
                  </a:cubicBezTo>
                  <a:lnTo>
                    <a:pt x="17126" y="233"/>
                  </a:lnTo>
                  <a:cubicBezTo>
                    <a:pt x="9798" y="233"/>
                    <a:pt x="6087" y="233"/>
                    <a:pt x="3612" y="2043"/>
                  </a:cubicBezTo>
                  <a:cubicBezTo>
                    <a:pt x="2570" y="2811"/>
                    <a:pt x="1696" y="3783"/>
                    <a:pt x="1043" y="4901"/>
                  </a:cubicBezTo>
                  <a:cubicBezTo>
                    <a:pt x="-575" y="7568"/>
                    <a:pt x="-99" y="11378"/>
                    <a:pt x="1043" y="18807"/>
                  </a:cubicBezTo>
                  <a:cubicBezTo>
                    <a:pt x="58144" y="517250"/>
                    <a:pt x="345747" y="539063"/>
                    <a:pt x="473369" y="540015"/>
                  </a:cubicBezTo>
                  <a:cubicBezTo>
                    <a:pt x="480031" y="540015"/>
                    <a:pt x="482886" y="540015"/>
                    <a:pt x="485741" y="538396"/>
                  </a:cubicBezTo>
                  <a:cubicBezTo>
                    <a:pt x="486703" y="537720"/>
                    <a:pt x="487540" y="536882"/>
                    <a:pt x="488216" y="535919"/>
                  </a:cubicBezTo>
                  <a:cubicBezTo>
                    <a:pt x="489929" y="533538"/>
                    <a:pt x="489929" y="530109"/>
                    <a:pt x="489929" y="523442"/>
                  </a:cubicBezTo>
                  <a:lnTo>
                    <a:pt x="489929" y="346086"/>
                  </a:lnTo>
                  <a:cubicBezTo>
                    <a:pt x="642200" y="372566"/>
                    <a:pt x="695019" y="485723"/>
                    <a:pt x="708819" y="526109"/>
                  </a:cubicBezTo>
                  <a:cubicBezTo>
                    <a:pt x="709826" y="530186"/>
                    <a:pt x="711603" y="534034"/>
                    <a:pt x="714053" y="537444"/>
                  </a:cubicBezTo>
                  <a:cubicBezTo>
                    <a:pt x="714823" y="538162"/>
                    <a:pt x="715687" y="538771"/>
                    <a:pt x="716623" y="539253"/>
                  </a:cubicBezTo>
                  <a:cubicBezTo>
                    <a:pt x="720403" y="540443"/>
                    <a:pt x="724390" y="540832"/>
                    <a:pt x="728329" y="540396"/>
                  </a:cubicBezTo>
                  <a:lnTo>
                    <a:pt x="842532" y="540396"/>
                  </a:lnTo>
                  <a:cubicBezTo>
                    <a:pt x="851098" y="540396"/>
                    <a:pt x="855475" y="540396"/>
                    <a:pt x="858140" y="538110"/>
                  </a:cubicBezTo>
                  <a:cubicBezTo>
                    <a:pt x="859182" y="537141"/>
                    <a:pt x="860022" y="535976"/>
                    <a:pt x="860615" y="534681"/>
                  </a:cubicBezTo>
                  <a:cubicBezTo>
                    <a:pt x="861947" y="531443"/>
                    <a:pt x="860615" y="527347"/>
                    <a:pt x="858045" y="519346"/>
                  </a:cubicBezTo>
                  <a:cubicBezTo>
                    <a:pt x="792283" y="318464"/>
                    <a:pt x="646007" y="270458"/>
                    <a:pt x="646007" y="270458"/>
                  </a:cubicBezTo>
                  <a:cubicBezTo>
                    <a:pt x="738996" y="214770"/>
                    <a:pt x="806859" y="125244"/>
                    <a:pt x="835395" y="20617"/>
                  </a:cubicBezTo>
                  <a:cubicBezTo>
                    <a:pt x="837393" y="12997"/>
                    <a:pt x="838440" y="9187"/>
                    <a:pt x="837013" y="6044"/>
                  </a:cubicBezTo>
                  <a:cubicBezTo>
                    <a:pt x="836408" y="4812"/>
                    <a:pt x="835567" y="3712"/>
                    <a:pt x="834538" y="2805"/>
                  </a:cubicBezTo>
                  <a:cubicBezTo>
                    <a:pt x="831873" y="614"/>
                    <a:pt x="827781" y="614"/>
                    <a:pt x="819692" y="614"/>
                  </a:cubicBezTo>
                  <a:lnTo>
                    <a:pt x="708153" y="614"/>
                  </a:lnTo>
                  <a:cubicBezTo>
                    <a:pt x="704012" y="115"/>
                    <a:pt x="699813" y="571"/>
                    <a:pt x="695876" y="1948"/>
                  </a:cubicBezTo>
                  <a:cubicBezTo>
                    <a:pt x="694822" y="2449"/>
                    <a:pt x="693882" y="3162"/>
                    <a:pt x="693116" y="4043"/>
                  </a:cubicBezTo>
                  <a:cubicBezTo>
                    <a:pt x="690711" y="7816"/>
                    <a:pt x="689183" y="12079"/>
                    <a:pt x="688643" y="16521"/>
                  </a:cubicBezTo>
                  <a:cubicBezTo>
                    <a:pt x="664089" y="116248"/>
                    <a:pt x="556167" y="211212"/>
                    <a:pt x="489643" y="213784"/>
                  </a:cubicBezTo>
                  <a:lnTo>
                    <a:pt x="489643" y="19569"/>
                  </a:lnTo>
                  <a:cubicBezTo>
                    <a:pt x="489643" y="11854"/>
                    <a:pt x="489643" y="8044"/>
                    <a:pt x="487740" y="5282"/>
                  </a:cubicBezTo>
                  <a:cubicBezTo>
                    <a:pt x="486988" y="4148"/>
                    <a:pt x="486018" y="3176"/>
                    <a:pt x="484885" y="2424"/>
                  </a:cubicBezTo>
                  <a:cubicBezTo>
                    <a:pt x="480372" y="559"/>
                    <a:pt x="475444" y="-65"/>
                    <a:pt x="470609" y="614"/>
                  </a:cubicBezTo>
                  <a:lnTo>
                    <a:pt x="368302" y="614"/>
                  </a:lnTo>
                  <a:cubicBezTo>
                    <a:pt x="363499" y="-72"/>
                    <a:pt x="358599" y="554"/>
                    <a:pt x="354122" y="2424"/>
                  </a:cubicBezTo>
                  <a:cubicBezTo>
                    <a:pt x="352989" y="3176"/>
                    <a:pt x="352018" y="4148"/>
                    <a:pt x="351267" y="5282"/>
                  </a:cubicBezTo>
                  <a:cubicBezTo>
                    <a:pt x="349363" y="8044"/>
                    <a:pt x="349363" y="11854"/>
                    <a:pt x="349363" y="19569"/>
                  </a:cubicBezTo>
                  <a:lnTo>
                    <a:pt x="349363" y="375804"/>
                  </a:lnTo>
                  <a:cubicBezTo>
                    <a:pt x="349363" y="375804"/>
                    <a:pt x="177487" y="347134"/>
                    <a:pt x="145891" y="1795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фото">
  <p:cSld name="1 фото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91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367" name="Google Shape;367;p91"/>
          <p:cNvSpPr txBox="1">
            <a:spLocks noGrp="1"/>
          </p:cNvSpPr>
          <p:nvPr>
            <p:ph type="ftr" idx="11"/>
          </p:nvPr>
        </p:nvSpPr>
        <p:spPr>
          <a:xfrm>
            <a:off x="503636" y="125986"/>
            <a:ext cx="3497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91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91"/>
          <p:cNvSpPr txBox="1">
            <a:spLocks noGrp="1"/>
          </p:cNvSpPr>
          <p:nvPr>
            <p:ph type="body" idx="1"/>
          </p:nvPr>
        </p:nvSpPr>
        <p:spPr>
          <a:xfrm>
            <a:off x="503636" y="1513949"/>
            <a:ext cx="3487200" cy="31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фото">
  <p:cSld name="1_1 фото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92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372" name="Google Shape;372;p92"/>
          <p:cNvSpPr txBox="1">
            <a:spLocks noGrp="1"/>
          </p:cNvSpPr>
          <p:nvPr>
            <p:ph type="title"/>
          </p:nvPr>
        </p:nvSpPr>
        <p:spPr>
          <a:xfrm>
            <a:off x="5152628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92"/>
          <p:cNvSpPr txBox="1">
            <a:spLocks noGrp="1"/>
          </p:cNvSpPr>
          <p:nvPr>
            <p:ph type="body" idx="1"/>
          </p:nvPr>
        </p:nvSpPr>
        <p:spPr>
          <a:xfrm>
            <a:off x="5148263" y="1513949"/>
            <a:ext cx="3487200" cy="31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фото + подпись">
  <p:cSld name="1 фото + подпись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93"/>
          <p:cNvSpPr>
            <a:spLocks noGrp="1"/>
          </p:cNvSpPr>
          <p:nvPr>
            <p:ph type="pic" idx="2"/>
          </p:nvPr>
        </p:nvSpPr>
        <p:spPr>
          <a:xfrm>
            <a:off x="4572000" y="519113"/>
            <a:ext cx="4077900" cy="313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376" name="Google Shape;376;p93"/>
          <p:cNvSpPr txBox="1">
            <a:spLocks noGrp="1"/>
          </p:cNvSpPr>
          <p:nvPr>
            <p:ph type="body" idx="1"/>
          </p:nvPr>
        </p:nvSpPr>
        <p:spPr>
          <a:xfrm>
            <a:off x="4572000" y="3860411"/>
            <a:ext cx="4087500" cy="2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7" name="Google Shape;377;p93"/>
          <p:cNvSpPr txBox="1">
            <a:spLocks noGrp="1"/>
          </p:cNvSpPr>
          <p:nvPr>
            <p:ph type="body" idx="3"/>
          </p:nvPr>
        </p:nvSpPr>
        <p:spPr>
          <a:xfrm>
            <a:off x="4572000" y="4164806"/>
            <a:ext cx="4087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p93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93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3497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93"/>
          <p:cNvSpPr txBox="1">
            <a:spLocks noGrp="1"/>
          </p:cNvSpPr>
          <p:nvPr>
            <p:ph type="body" idx="4"/>
          </p:nvPr>
        </p:nvSpPr>
        <p:spPr>
          <a:xfrm>
            <a:off x="503636" y="1513949"/>
            <a:ext cx="3487200" cy="31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ото в кружке">
  <p:cSld name="Фото в кружке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94"/>
          <p:cNvSpPr>
            <a:spLocks noGrp="1"/>
          </p:cNvSpPr>
          <p:nvPr>
            <p:ph type="pic" idx="2"/>
          </p:nvPr>
        </p:nvSpPr>
        <p:spPr>
          <a:xfrm>
            <a:off x="1206062" y="1329928"/>
            <a:ext cx="2367300" cy="2367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383" name="Google Shape;383;p94"/>
          <p:cNvSpPr txBox="1">
            <a:spLocks noGrp="1"/>
          </p:cNvSpPr>
          <p:nvPr>
            <p:ph type="title"/>
          </p:nvPr>
        </p:nvSpPr>
        <p:spPr>
          <a:xfrm>
            <a:off x="4005263" y="1650891"/>
            <a:ext cx="3669000" cy="7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94"/>
          <p:cNvSpPr txBox="1">
            <a:spLocks noGrp="1"/>
          </p:cNvSpPr>
          <p:nvPr>
            <p:ph type="body" idx="1"/>
          </p:nvPr>
        </p:nvSpPr>
        <p:spPr>
          <a:xfrm>
            <a:off x="4003199" y="2580873"/>
            <a:ext cx="3670800" cy="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984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5" name="Google Shape;385;p94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 сообществ">
  <p:cSld name="16 сообществ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95"/>
          <p:cNvSpPr>
            <a:spLocks noGrp="1"/>
          </p:cNvSpPr>
          <p:nvPr>
            <p:ph type="pic" idx="2"/>
          </p:nvPr>
        </p:nvSpPr>
        <p:spPr>
          <a:xfrm>
            <a:off x="4012298" y="600075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388" name="Google Shape;388;p95"/>
          <p:cNvSpPr>
            <a:spLocks noGrp="1"/>
          </p:cNvSpPr>
          <p:nvPr>
            <p:ph type="pic" idx="3"/>
          </p:nvPr>
        </p:nvSpPr>
        <p:spPr>
          <a:xfrm>
            <a:off x="5212970" y="600075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389" name="Google Shape;389;p95"/>
          <p:cNvSpPr>
            <a:spLocks noGrp="1"/>
          </p:cNvSpPr>
          <p:nvPr>
            <p:ph type="pic" idx="4"/>
          </p:nvPr>
        </p:nvSpPr>
        <p:spPr>
          <a:xfrm>
            <a:off x="6383398" y="600075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390" name="Google Shape;390;p95"/>
          <p:cNvSpPr>
            <a:spLocks noGrp="1"/>
          </p:cNvSpPr>
          <p:nvPr>
            <p:ph type="pic" idx="5"/>
          </p:nvPr>
        </p:nvSpPr>
        <p:spPr>
          <a:xfrm>
            <a:off x="7584071" y="600075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391" name="Google Shape;391;p95"/>
          <p:cNvSpPr>
            <a:spLocks noGrp="1"/>
          </p:cNvSpPr>
          <p:nvPr>
            <p:ph type="pic" idx="6"/>
          </p:nvPr>
        </p:nvSpPr>
        <p:spPr>
          <a:xfrm>
            <a:off x="4012298" y="1686479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392" name="Google Shape;392;p95"/>
          <p:cNvSpPr>
            <a:spLocks noGrp="1"/>
          </p:cNvSpPr>
          <p:nvPr>
            <p:ph type="pic" idx="7"/>
          </p:nvPr>
        </p:nvSpPr>
        <p:spPr>
          <a:xfrm>
            <a:off x="5212970" y="1686479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393" name="Google Shape;393;p95"/>
          <p:cNvSpPr>
            <a:spLocks noGrp="1"/>
          </p:cNvSpPr>
          <p:nvPr>
            <p:ph type="pic" idx="8"/>
          </p:nvPr>
        </p:nvSpPr>
        <p:spPr>
          <a:xfrm>
            <a:off x="6383398" y="1686479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394" name="Google Shape;394;p95"/>
          <p:cNvSpPr>
            <a:spLocks noGrp="1"/>
          </p:cNvSpPr>
          <p:nvPr>
            <p:ph type="pic" idx="9"/>
          </p:nvPr>
        </p:nvSpPr>
        <p:spPr>
          <a:xfrm>
            <a:off x="7584071" y="1686479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395" name="Google Shape;395;p95"/>
          <p:cNvSpPr>
            <a:spLocks noGrp="1"/>
          </p:cNvSpPr>
          <p:nvPr>
            <p:ph type="pic" idx="13"/>
          </p:nvPr>
        </p:nvSpPr>
        <p:spPr>
          <a:xfrm>
            <a:off x="4012298" y="2772884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396" name="Google Shape;396;p95"/>
          <p:cNvSpPr>
            <a:spLocks noGrp="1"/>
          </p:cNvSpPr>
          <p:nvPr>
            <p:ph type="pic" idx="14"/>
          </p:nvPr>
        </p:nvSpPr>
        <p:spPr>
          <a:xfrm>
            <a:off x="5212970" y="2772884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397" name="Google Shape;397;p95"/>
          <p:cNvSpPr>
            <a:spLocks noGrp="1"/>
          </p:cNvSpPr>
          <p:nvPr>
            <p:ph type="pic" idx="15"/>
          </p:nvPr>
        </p:nvSpPr>
        <p:spPr>
          <a:xfrm>
            <a:off x="6383398" y="2772884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398" name="Google Shape;398;p95"/>
          <p:cNvSpPr>
            <a:spLocks noGrp="1"/>
          </p:cNvSpPr>
          <p:nvPr>
            <p:ph type="pic" idx="16"/>
          </p:nvPr>
        </p:nvSpPr>
        <p:spPr>
          <a:xfrm>
            <a:off x="7584071" y="2772884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399" name="Google Shape;399;p95"/>
          <p:cNvSpPr>
            <a:spLocks noGrp="1"/>
          </p:cNvSpPr>
          <p:nvPr>
            <p:ph type="pic" idx="17"/>
          </p:nvPr>
        </p:nvSpPr>
        <p:spPr>
          <a:xfrm>
            <a:off x="4012298" y="3859287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400" name="Google Shape;400;p95"/>
          <p:cNvSpPr>
            <a:spLocks noGrp="1"/>
          </p:cNvSpPr>
          <p:nvPr>
            <p:ph type="pic" idx="18"/>
          </p:nvPr>
        </p:nvSpPr>
        <p:spPr>
          <a:xfrm>
            <a:off x="5212970" y="3859287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401" name="Google Shape;401;p95"/>
          <p:cNvSpPr>
            <a:spLocks noGrp="1"/>
          </p:cNvSpPr>
          <p:nvPr>
            <p:ph type="pic" idx="19"/>
          </p:nvPr>
        </p:nvSpPr>
        <p:spPr>
          <a:xfrm>
            <a:off x="6383398" y="3859287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402" name="Google Shape;402;p95"/>
          <p:cNvSpPr>
            <a:spLocks noGrp="1"/>
          </p:cNvSpPr>
          <p:nvPr>
            <p:ph type="pic" idx="20"/>
          </p:nvPr>
        </p:nvSpPr>
        <p:spPr>
          <a:xfrm>
            <a:off x="7584071" y="3859287"/>
            <a:ext cx="818700" cy="818700"/>
          </a:xfrm>
          <a:prstGeom prst="rect">
            <a:avLst/>
          </a:prstGeom>
          <a:noFill/>
          <a:ln>
            <a:noFill/>
          </a:ln>
        </p:spPr>
      </p:sp>
      <p:sp>
        <p:nvSpPr>
          <p:cNvPr id="403" name="Google Shape;403;p95"/>
          <p:cNvSpPr txBox="1">
            <a:spLocks noGrp="1"/>
          </p:cNvSpPr>
          <p:nvPr>
            <p:ph type="body" idx="1"/>
          </p:nvPr>
        </p:nvSpPr>
        <p:spPr>
          <a:xfrm>
            <a:off x="503635" y="1913210"/>
            <a:ext cx="2529000" cy="27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984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4" name="Google Shape;404;p95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95"/>
          <p:cNvSpPr txBox="1">
            <a:spLocks noGrp="1"/>
          </p:cNvSpPr>
          <p:nvPr>
            <p:ph type="title"/>
          </p:nvPr>
        </p:nvSpPr>
        <p:spPr>
          <a:xfrm>
            <a:off x="508001" y="519112"/>
            <a:ext cx="2524500" cy="12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инальный слайд">
  <p:cSld name="Финальный слайд">
    <p:bg>
      <p:bgPr>
        <a:solidFill>
          <a:schemeClr val="accent1"/>
        </a:solidFill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96"/>
          <p:cNvPicPr preferRelativeResize="0"/>
          <p:nvPr/>
        </p:nvPicPr>
        <p:blipFill rotWithShape="1">
          <a:blip r:embed="rId2">
            <a:alphaModFix/>
          </a:blip>
          <a:srcRect t="4665" r="3109" b="9244"/>
          <a:stretch/>
        </p:blipFill>
        <p:spPr>
          <a:xfrm>
            <a:off x="4733925" y="-1"/>
            <a:ext cx="441007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96"/>
          <p:cNvSpPr txBox="1">
            <a:spLocks noGrp="1"/>
          </p:cNvSpPr>
          <p:nvPr>
            <p:ph type="title"/>
          </p:nvPr>
        </p:nvSpPr>
        <p:spPr>
          <a:xfrm>
            <a:off x="465535" y="437488"/>
            <a:ext cx="4106400" cy="1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409" name="Google Shape;409;p96"/>
          <p:cNvGrpSpPr/>
          <p:nvPr/>
        </p:nvGrpSpPr>
        <p:grpSpPr>
          <a:xfrm>
            <a:off x="493684" y="4127892"/>
            <a:ext cx="522780" cy="522780"/>
            <a:chOff x="658245" y="5503856"/>
            <a:chExt cx="697039" cy="697040"/>
          </a:xfrm>
        </p:grpSpPr>
        <p:grpSp>
          <p:nvGrpSpPr>
            <p:cNvPr id="410" name="Google Shape;410;p96"/>
            <p:cNvGrpSpPr/>
            <p:nvPr/>
          </p:nvGrpSpPr>
          <p:grpSpPr>
            <a:xfrm>
              <a:off x="658245" y="5503856"/>
              <a:ext cx="697039" cy="697040"/>
              <a:chOff x="5619750" y="2952750"/>
              <a:chExt cx="952500" cy="952500"/>
            </a:xfrm>
          </p:grpSpPr>
          <p:sp>
            <p:nvSpPr>
              <p:cNvPr id="411" name="Google Shape;411;p96"/>
              <p:cNvSpPr/>
              <p:nvPr/>
            </p:nvSpPr>
            <p:spPr>
              <a:xfrm>
                <a:off x="5619750" y="2952750"/>
                <a:ext cx="952500" cy="952500"/>
              </a:xfrm>
              <a:custGeom>
                <a:avLst/>
                <a:gdLst/>
                <a:ahLst/>
                <a:cxnLst/>
                <a:rect l="l" t="t" r="r" b="b"/>
                <a:pathLst>
                  <a:path w="952500" h="952500" extrusionOk="0">
                    <a:moveTo>
                      <a:pt x="0" y="457200"/>
                    </a:moveTo>
                    <a:cubicBezTo>
                      <a:pt x="0" y="241674"/>
                      <a:pt x="0" y="133911"/>
                      <a:pt x="66955" y="66955"/>
                    </a:cubicBezTo>
                    <a:cubicBezTo>
                      <a:pt x="133911" y="0"/>
                      <a:pt x="241674" y="0"/>
                      <a:pt x="457200" y="0"/>
                    </a:cubicBezTo>
                    <a:lnTo>
                      <a:pt x="495300" y="0"/>
                    </a:lnTo>
                    <a:cubicBezTo>
                      <a:pt x="710826" y="0"/>
                      <a:pt x="818589" y="0"/>
                      <a:pt x="885545" y="66955"/>
                    </a:cubicBezTo>
                    <a:cubicBezTo>
                      <a:pt x="952500" y="133911"/>
                      <a:pt x="952500" y="241674"/>
                      <a:pt x="952500" y="457200"/>
                    </a:cubicBezTo>
                    <a:lnTo>
                      <a:pt x="952500" y="495300"/>
                    </a:lnTo>
                    <a:cubicBezTo>
                      <a:pt x="952500" y="710826"/>
                      <a:pt x="952500" y="818589"/>
                      <a:pt x="885545" y="885545"/>
                    </a:cubicBezTo>
                    <a:cubicBezTo>
                      <a:pt x="818589" y="952500"/>
                      <a:pt x="710826" y="952500"/>
                      <a:pt x="495300" y="952500"/>
                    </a:cubicBezTo>
                    <a:lnTo>
                      <a:pt x="457200" y="952500"/>
                    </a:lnTo>
                    <a:cubicBezTo>
                      <a:pt x="241674" y="952500"/>
                      <a:pt x="133911" y="952500"/>
                      <a:pt x="66955" y="885545"/>
                    </a:cubicBezTo>
                    <a:cubicBezTo>
                      <a:pt x="0" y="818589"/>
                      <a:pt x="0" y="710826"/>
                      <a:pt x="0" y="495300"/>
                    </a:cubicBezTo>
                    <a:lnTo>
                      <a:pt x="0" y="45720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96"/>
              <p:cNvSpPr/>
              <p:nvPr/>
            </p:nvSpPr>
            <p:spPr>
              <a:xfrm>
                <a:off x="5780486" y="3242471"/>
                <a:ext cx="635397" cy="396478"/>
              </a:xfrm>
              <a:custGeom>
                <a:avLst/>
                <a:gdLst/>
                <a:ahLst/>
                <a:cxnLst/>
                <a:rect l="l" t="t" r="r" b="b"/>
                <a:pathLst>
                  <a:path w="635397" h="396478" extrusionOk="0">
                    <a:moveTo>
                      <a:pt x="346075" y="396478"/>
                    </a:moveTo>
                    <a:cubicBezTo>
                      <a:pt x="128984" y="396478"/>
                      <a:pt x="5160" y="247650"/>
                      <a:pt x="0" y="0"/>
                    </a:cubicBezTo>
                    <a:lnTo>
                      <a:pt x="108744" y="0"/>
                    </a:lnTo>
                    <a:cubicBezTo>
                      <a:pt x="112316" y="181768"/>
                      <a:pt x="192483" y="258762"/>
                      <a:pt x="255982" y="274637"/>
                    </a:cubicBezTo>
                    <a:lnTo>
                      <a:pt x="255982" y="0"/>
                    </a:lnTo>
                    <a:lnTo>
                      <a:pt x="358380" y="0"/>
                    </a:lnTo>
                    <a:lnTo>
                      <a:pt x="358380" y="156764"/>
                    </a:lnTo>
                    <a:cubicBezTo>
                      <a:pt x="421086" y="150018"/>
                      <a:pt x="486959" y="78581"/>
                      <a:pt x="509185" y="0"/>
                    </a:cubicBezTo>
                    <a:lnTo>
                      <a:pt x="611581" y="0"/>
                    </a:lnTo>
                    <a:cubicBezTo>
                      <a:pt x="594515" y="96838"/>
                      <a:pt x="523078" y="168274"/>
                      <a:pt x="472278" y="197643"/>
                    </a:cubicBezTo>
                    <a:cubicBezTo>
                      <a:pt x="523078" y="221455"/>
                      <a:pt x="604441" y="283765"/>
                      <a:pt x="635398" y="396478"/>
                    </a:cubicBezTo>
                    <a:lnTo>
                      <a:pt x="522682" y="396478"/>
                    </a:lnTo>
                    <a:cubicBezTo>
                      <a:pt x="498472" y="321072"/>
                      <a:pt x="438152" y="262731"/>
                      <a:pt x="358380" y="254793"/>
                    </a:cubicBezTo>
                    <a:lnTo>
                      <a:pt x="358380" y="396478"/>
                    </a:lnTo>
                    <a:lnTo>
                      <a:pt x="346075" y="39647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96"/>
            <p:cNvSpPr/>
            <p:nvPr/>
          </p:nvSpPr>
          <p:spPr>
            <a:xfrm>
              <a:off x="775543" y="5715464"/>
              <a:ext cx="462862" cy="290556"/>
            </a:xfrm>
            <a:custGeom>
              <a:avLst/>
              <a:gdLst/>
              <a:ahLst/>
              <a:cxnLst/>
              <a:rect l="l" t="t" r="r" b="b"/>
              <a:pathLst>
                <a:path w="861139" h="540569" extrusionOk="0">
                  <a:moveTo>
                    <a:pt x="145891" y="17950"/>
                  </a:moveTo>
                  <a:cubicBezTo>
                    <a:pt x="146101" y="13261"/>
                    <a:pt x="145084" y="8599"/>
                    <a:pt x="142940" y="4425"/>
                  </a:cubicBezTo>
                  <a:cubicBezTo>
                    <a:pt x="142190" y="3401"/>
                    <a:pt x="141254" y="2529"/>
                    <a:pt x="140181" y="1853"/>
                  </a:cubicBezTo>
                  <a:cubicBezTo>
                    <a:pt x="135948" y="192"/>
                    <a:pt x="131363" y="-365"/>
                    <a:pt x="126857" y="234"/>
                  </a:cubicBezTo>
                  <a:lnTo>
                    <a:pt x="17126" y="233"/>
                  </a:lnTo>
                  <a:cubicBezTo>
                    <a:pt x="9798" y="233"/>
                    <a:pt x="6087" y="233"/>
                    <a:pt x="3612" y="2043"/>
                  </a:cubicBezTo>
                  <a:cubicBezTo>
                    <a:pt x="2570" y="2811"/>
                    <a:pt x="1696" y="3783"/>
                    <a:pt x="1043" y="4901"/>
                  </a:cubicBezTo>
                  <a:cubicBezTo>
                    <a:pt x="-575" y="7568"/>
                    <a:pt x="-99" y="11378"/>
                    <a:pt x="1043" y="18807"/>
                  </a:cubicBezTo>
                  <a:cubicBezTo>
                    <a:pt x="58144" y="517250"/>
                    <a:pt x="345747" y="539063"/>
                    <a:pt x="473369" y="540015"/>
                  </a:cubicBezTo>
                  <a:cubicBezTo>
                    <a:pt x="480031" y="540015"/>
                    <a:pt x="482886" y="540015"/>
                    <a:pt x="485741" y="538396"/>
                  </a:cubicBezTo>
                  <a:cubicBezTo>
                    <a:pt x="486703" y="537720"/>
                    <a:pt x="487540" y="536882"/>
                    <a:pt x="488216" y="535919"/>
                  </a:cubicBezTo>
                  <a:cubicBezTo>
                    <a:pt x="489929" y="533538"/>
                    <a:pt x="489929" y="530109"/>
                    <a:pt x="489929" y="523442"/>
                  </a:cubicBezTo>
                  <a:lnTo>
                    <a:pt x="489929" y="346086"/>
                  </a:lnTo>
                  <a:cubicBezTo>
                    <a:pt x="642200" y="372566"/>
                    <a:pt x="695019" y="485723"/>
                    <a:pt x="708819" y="526109"/>
                  </a:cubicBezTo>
                  <a:cubicBezTo>
                    <a:pt x="709826" y="530186"/>
                    <a:pt x="711603" y="534034"/>
                    <a:pt x="714053" y="537444"/>
                  </a:cubicBezTo>
                  <a:cubicBezTo>
                    <a:pt x="714823" y="538162"/>
                    <a:pt x="715687" y="538771"/>
                    <a:pt x="716623" y="539253"/>
                  </a:cubicBezTo>
                  <a:cubicBezTo>
                    <a:pt x="720403" y="540443"/>
                    <a:pt x="724390" y="540832"/>
                    <a:pt x="728329" y="540396"/>
                  </a:cubicBezTo>
                  <a:lnTo>
                    <a:pt x="842532" y="540396"/>
                  </a:lnTo>
                  <a:cubicBezTo>
                    <a:pt x="851098" y="540396"/>
                    <a:pt x="855475" y="540396"/>
                    <a:pt x="858140" y="538110"/>
                  </a:cubicBezTo>
                  <a:cubicBezTo>
                    <a:pt x="859182" y="537141"/>
                    <a:pt x="860022" y="535976"/>
                    <a:pt x="860615" y="534681"/>
                  </a:cubicBezTo>
                  <a:cubicBezTo>
                    <a:pt x="861947" y="531443"/>
                    <a:pt x="860615" y="527347"/>
                    <a:pt x="858045" y="519346"/>
                  </a:cubicBezTo>
                  <a:cubicBezTo>
                    <a:pt x="792283" y="318464"/>
                    <a:pt x="646007" y="270458"/>
                    <a:pt x="646007" y="270458"/>
                  </a:cubicBezTo>
                  <a:cubicBezTo>
                    <a:pt x="738996" y="214770"/>
                    <a:pt x="806859" y="125244"/>
                    <a:pt x="835395" y="20617"/>
                  </a:cubicBezTo>
                  <a:cubicBezTo>
                    <a:pt x="837393" y="12997"/>
                    <a:pt x="838440" y="9187"/>
                    <a:pt x="837013" y="6044"/>
                  </a:cubicBezTo>
                  <a:cubicBezTo>
                    <a:pt x="836408" y="4812"/>
                    <a:pt x="835567" y="3712"/>
                    <a:pt x="834538" y="2805"/>
                  </a:cubicBezTo>
                  <a:cubicBezTo>
                    <a:pt x="831873" y="614"/>
                    <a:pt x="827781" y="614"/>
                    <a:pt x="819692" y="614"/>
                  </a:cubicBezTo>
                  <a:lnTo>
                    <a:pt x="708153" y="614"/>
                  </a:lnTo>
                  <a:cubicBezTo>
                    <a:pt x="704012" y="115"/>
                    <a:pt x="699813" y="571"/>
                    <a:pt x="695876" y="1948"/>
                  </a:cubicBezTo>
                  <a:cubicBezTo>
                    <a:pt x="694822" y="2449"/>
                    <a:pt x="693882" y="3162"/>
                    <a:pt x="693116" y="4043"/>
                  </a:cubicBezTo>
                  <a:cubicBezTo>
                    <a:pt x="690711" y="7816"/>
                    <a:pt x="689183" y="12079"/>
                    <a:pt x="688643" y="16521"/>
                  </a:cubicBezTo>
                  <a:cubicBezTo>
                    <a:pt x="664089" y="116248"/>
                    <a:pt x="556167" y="211212"/>
                    <a:pt x="489643" y="213784"/>
                  </a:cubicBezTo>
                  <a:lnTo>
                    <a:pt x="489643" y="19569"/>
                  </a:lnTo>
                  <a:cubicBezTo>
                    <a:pt x="489643" y="11854"/>
                    <a:pt x="489643" y="8044"/>
                    <a:pt x="487740" y="5282"/>
                  </a:cubicBezTo>
                  <a:cubicBezTo>
                    <a:pt x="486988" y="4148"/>
                    <a:pt x="486018" y="3176"/>
                    <a:pt x="484885" y="2424"/>
                  </a:cubicBezTo>
                  <a:cubicBezTo>
                    <a:pt x="480372" y="559"/>
                    <a:pt x="475444" y="-65"/>
                    <a:pt x="470609" y="614"/>
                  </a:cubicBezTo>
                  <a:lnTo>
                    <a:pt x="368302" y="614"/>
                  </a:lnTo>
                  <a:cubicBezTo>
                    <a:pt x="363499" y="-72"/>
                    <a:pt x="358599" y="554"/>
                    <a:pt x="354122" y="2424"/>
                  </a:cubicBezTo>
                  <a:cubicBezTo>
                    <a:pt x="352989" y="3176"/>
                    <a:pt x="352018" y="4148"/>
                    <a:pt x="351267" y="5282"/>
                  </a:cubicBezTo>
                  <a:cubicBezTo>
                    <a:pt x="349363" y="8044"/>
                    <a:pt x="349363" y="11854"/>
                    <a:pt x="349363" y="19569"/>
                  </a:cubicBezTo>
                  <a:lnTo>
                    <a:pt x="349363" y="375804"/>
                  </a:lnTo>
                  <a:cubicBezTo>
                    <a:pt x="349363" y="375804"/>
                    <a:pt x="177487" y="347134"/>
                    <a:pt x="145891" y="1795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инальный с QR">
  <p:cSld name="Финальный с QR">
    <p:bg>
      <p:bgPr>
        <a:solidFill>
          <a:schemeClr val="accent1"/>
        </a:solid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97"/>
          <p:cNvPicPr preferRelativeResize="0"/>
          <p:nvPr/>
        </p:nvPicPr>
        <p:blipFill rotWithShape="1">
          <a:blip r:embed="rId2">
            <a:alphaModFix/>
          </a:blip>
          <a:srcRect t="4665" r="3109" b="9244"/>
          <a:stretch/>
        </p:blipFill>
        <p:spPr>
          <a:xfrm>
            <a:off x="4733925" y="-1"/>
            <a:ext cx="441007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97"/>
          <p:cNvSpPr txBox="1">
            <a:spLocks noGrp="1"/>
          </p:cNvSpPr>
          <p:nvPr>
            <p:ph type="title"/>
          </p:nvPr>
        </p:nvSpPr>
        <p:spPr>
          <a:xfrm>
            <a:off x="465535" y="3279437"/>
            <a:ext cx="4106400" cy="1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97"/>
          <p:cNvSpPr>
            <a:spLocks noGrp="1"/>
          </p:cNvSpPr>
          <p:nvPr>
            <p:ph type="pic" idx="2"/>
          </p:nvPr>
        </p:nvSpPr>
        <p:spPr>
          <a:xfrm>
            <a:off x="494110" y="519113"/>
            <a:ext cx="966900" cy="966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инальный с QR + подпись">
  <p:cSld name="Финальный с QR + подпись">
    <p:bg>
      <p:bgPr>
        <a:solidFill>
          <a:schemeClr val="accent1"/>
        </a:solid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Google Shape;419;p98"/>
          <p:cNvPicPr preferRelativeResize="0"/>
          <p:nvPr/>
        </p:nvPicPr>
        <p:blipFill rotWithShape="1">
          <a:blip r:embed="rId2">
            <a:alphaModFix/>
          </a:blip>
          <a:srcRect t="4665" r="3109" b="9244"/>
          <a:stretch/>
        </p:blipFill>
        <p:spPr>
          <a:xfrm>
            <a:off x="4733925" y="-1"/>
            <a:ext cx="441007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98"/>
          <p:cNvSpPr txBox="1">
            <a:spLocks noGrp="1"/>
          </p:cNvSpPr>
          <p:nvPr>
            <p:ph type="title"/>
          </p:nvPr>
        </p:nvSpPr>
        <p:spPr>
          <a:xfrm>
            <a:off x="465535" y="2793662"/>
            <a:ext cx="4106400" cy="1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98"/>
          <p:cNvSpPr>
            <a:spLocks noGrp="1"/>
          </p:cNvSpPr>
          <p:nvPr>
            <p:ph type="pic" idx="2"/>
          </p:nvPr>
        </p:nvSpPr>
        <p:spPr>
          <a:xfrm>
            <a:off x="494110" y="519113"/>
            <a:ext cx="966900" cy="966900"/>
          </a:xfrm>
          <a:prstGeom prst="rect">
            <a:avLst/>
          </a:prstGeom>
          <a:noFill/>
          <a:ln>
            <a:noFill/>
          </a:ln>
        </p:spPr>
      </p:sp>
      <p:sp>
        <p:nvSpPr>
          <p:cNvPr id="422" name="Google Shape;422;p98"/>
          <p:cNvSpPr txBox="1">
            <a:spLocks noGrp="1"/>
          </p:cNvSpPr>
          <p:nvPr>
            <p:ph type="body" idx="1"/>
          </p:nvPr>
        </p:nvSpPr>
        <p:spPr>
          <a:xfrm>
            <a:off x="494110" y="4381500"/>
            <a:ext cx="40779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инальный с QR">
  <p:cSld name="1_Финальный с QR">
    <p:bg>
      <p:bgPr>
        <a:solidFill>
          <a:schemeClr val="accent1"/>
        </a:solid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99"/>
          <p:cNvSpPr txBox="1">
            <a:spLocks noGrp="1"/>
          </p:cNvSpPr>
          <p:nvPr>
            <p:ph type="title"/>
          </p:nvPr>
        </p:nvSpPr>
        <p:spPr>
          <a:xfrm>
            <a:off x="465535" y="3279437"/>
            <a:ext cx="4106400" cy="1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99"/>
          <p:cNvSpPr>
            <a:spLocks noGrp="1"/>
          </p:cNvSpPr>
          <p:nvPr>
            <p:ph type="pic" idx="2"/>
          </p:nvPr>
        </p:nvSpPr>
        <p:spPr>
          <a:xfrm>
            <a:off x="494110" y="519113"/>
            <a:ext cx="966900" cy="966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0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lay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100"/>
            </a:lvl9pPr>
          </a:lstStyle>
          <a:p>
            <a:endParaRPr/>
          </a:p>
        </p:txBody>
      </p:sp>
      <p:sp>
        <p:nvSpPr>
          <p:cNvPr id="428" name="Google Shape;428;p10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t" anchorCtr="0">
            <a:normAutofit/>
          </a:bodyPr>
          <a:lstStyle>
            <a:lvl1pPr marL="457200" lvl="0" indent="-2984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 sz="1100"/>
            </a:lvl1pPr>
            <a:lvl2pPr marL="914400" lvl="1" indent="-2984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 sz="1100"/>
            </a:lvl2pPr>
            <a:lvl3pPr marL="1371600" lvl="2" indent="-2984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 sz="1100"/>
            </a:lvl3pPr>
            <a:lvl4pPr marL="1828800" lvl="3" indent="-2984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 sz="1100"/>
            </a:lvl4pPr>
            <a:lvl5pPr marL="2286000" lvl="4" indent="-2984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 sz="1100"/>
            </a:lvl5pPr>
            <a:lvl6pPr marL="2743200" lvl="5" indent="-2984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 sz="1100"/>
            </a:lvl6pPr>
            <a:lvl7pPr marL="3200400" lvl="6" indent="-2984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 sz="1100"/>
            </a:lvl7pPr>
            <a:lvl8pPr marL="3657600" lvl="7" indent="-2984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 sz="1100"/>
            </a:lvl8pPr>
            <a:lvl9pPr marL="4114800" lvl="8" indent="-29845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429" name="Google Shape;429;p10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0" name="Google Shape;430;p10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800"/>
              <a:buFont typeface="Arial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1100"/>
            </a:lvl9pPr>
          </a:lstStyle>
          <a:p>
            <a:endParaRPr/>
          </a:p>
        </p:txBody>
      </p:sp>
      <p:sp>
        <p:nvSpPr>
          <p:cNvPr id="431" name="Google Shape;431;p10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ith left text + image">
  <p:cSld name="With left text + imag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7"/>
          <p:cNvSpPr txBox="1">
            <a:spLocks noGrp="1"/>
          </p:cNvSpPr>
          <p:nvPr>
            <p:ph type="title"/>
          </p:nvPr>
        </p:nvSpPr>
        <p:spPr>
          <a:xfrm>
            <a:off x="810000" y="756000"/>
            <a:ext cx="351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lay"/>
              <a:buNone/>
              <a:defRPr sz="240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7"/>
          <p:cNvSpPr txBox="1">
            <a:spLocks noGrp="1"/>
          </p:cNvSpPr>
          <p:nvPr>
            <p:ph type="body" idx="1"/>
          </p:nvPr>
        </p:nvSpPr>
        <p:spPr>
          <a:xfrm>
            <a:off x="810000" y="1296000"/>
            <a:ext cx="3510000" cy="29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577CA8"/>
              </a:buClr>
              <a:buSzPts val="1600"/>
              <a:buFont typeface="Noto Sans Symbols"/>
              <a:buChar char="▪"/>
              <a:defRPr sz="1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500"/>
              <a:buFont typeface="Roboto Light"/>
              <a:buNone/>
              <a:defRPr sz="1500" b="0" i="0">
                <a:latin typeface="Roboto Light"/>
                <a:ea typeface="Roboto Light"/>
                <a:cs typeface="Roboto Light"/>
                <a:sym typeface="Roboto Light"/>
              </a:defRPr>
            </a:lvl2pPr>
            <a:lvl3pPr marL="1371600" lvl="2" indent="-2286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None/>
              <a:defRPr sz="1500" b="0" i="0">
                <a:latin typeface="Roboto Light"/>
                <a:ea typeface="Roboto Light"/>
                <a:cs typeface="Roboto Light"/>
                <a:sym typeface="Roboto Light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None/>
              <a:defRPr sz="1500" b="0" i="0">
                <a:latin typeface="Roboto Light"/>
                <a:ea typeface="Roboto Light"/>
                <a:cs typeface="Roboto Light"/>
                <a:sym typeface="Roboto Light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None/>
              <a:defRPr sz="1500" b="0" i="0">
                <a:latin typeface="Roboto Light"/>
                <a:ea typeface="Roboto Light"/>
                <a:cs typeface="Roboto Light"/>
                <a:sym typeface="Roboto Light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47"/>
          <p:cNvSpPr>
            <a:spLocks noGrp="1"/>
          </p:cNvSpPr>
          <p:nvPr>
            <p:ph type="pic" idx="2"/>
          </p:nvPr>
        </p:nvSpPr>
        <p:spPr>
          <a:xfrm>
            <a:off x="4725591" y="756047"/>
            <a:ext cx="3509400" cy="3510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slow">
    <p:push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1">
  <p:cSld name="Титульный слайд 1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0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10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6" name="Google Shape;436;p10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0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10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0" name="Google Shape;440;p10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1 1">
  <p:cSld name="Титульный слайд_1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1">
  <p:cSld name="Заголовок_1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06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44" name="Google Shape;444;p106"/>
          <p:cNvSpPr txBox="1">
            <a:spLocks noGrp="1"/>
          </p:cNvSpPr>
          <p:nvPr>
            <p:ph type="title"/>
          </p:nvPr>
        </p:nvSpPr>
        <p:spPr>
          <a:xfrm>
            <a:off x="736997" y="600075"/>
            <a:ext cx="76701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106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07"/>
          <p:cNvSpPr txBox="1">
            <a:spLocks noGrp="1"/>
          </p:cNvSpPr>
          <p:nvPr>
            <p:ph type="title"/>
          </p:nvPr>
        </p:nvSpPr>
        <p:spPr>
          <a:xfrm>
            <a:off x="411475" y="301200"/>
            <a:ext cx="83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ra Sans Extra Condensed SemiBold"/>
              <a:buNone/>
              <a:defRPr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Extra Condensed SemiBold"/>
              <a:buNone/>
              <a:def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фактоид">
  <p:cSld name="1 фактоид">
    <p:bg>
      <p:bgPr>
        <a:solidFill>
          <a:schemeClr val="lt1"/>
        </a:solid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493;g21b2d14a828_0_651"/>
          <p:cNvPicPr preferRelativeResize="0"/>
          <p:nvPr/>
        </p:nvPicPr>
        <p:blipFill rotWithShape="1">
          <a:blip r:embed="rId2">
            <a:alphaModFix/>
          </a:blip>
          <a:srcRect l="34454" t="19156" r="15824" b="18808"/>
          <a:stretch/>
        </p:blipFill>
        <p:spPr>
          <a:xfrm>
            <a:off x="4454817" y="0"/>
            <a:ext cx="468918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g21b2d14a828_0_651"/>
          <p:cNvSpPr txBox="1">
            <a:spLocks noGrp="1"/>
          </p:cNvSpPr>
          <p:nvPr>
            <p:ph type="body" idx="1"/>
          </p:nvPr>
        </p:nvSpPr>
        <p:spPr>
          <a:xfrm>
            <a:off x="494110" y="3272385"/>
            <a:ext cx="7668000" cy="3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95" name="Google Shape;495;g21b2d14a828_0_651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g21b2d14a828_0_651"/>
          <p:cNvSpPr txBox="1">
            <a:spLocks noGrp="1"/>
          </p:cNvSpPr>
          <p:nvPr>
            <p:ph type="body" idx="2"/>
          </p:nvPr>
        </p:nvSpPr>
        <p:spPr>
          <a:xfrm>
            <a:off x="503635" y="1329929"/>
            <a:ext cx="76680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500"/>
              <a:buNone/>
              <a:defRPr sz="125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10858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3500"/>
              <a:buChar char="•"/>
              <a:defRPr sz="13500">
                <a:latin typeface="Arial"/>
                <a:ea typeface="Arial"/>
                <a:cs typeface="Arial"/>
                <a:sym typeface="Arial"/>
              </a:defRPr>
            </a:lvl2pPr>
            <a:lvl3pPr marL="1371600" lvl="2" indent="-10858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500"/>
              <a:buChar char="−"/>
              <a:defRPr sz="13500">
                <a:latin typeface="Arial"/>
                <a:ea typeface="Arial"/>
                <a:cs typeface="Arial"/>
                <a:sym typeface="Arial"/>
              </a:defRPr>
            </a:lvl3pPr>
            <a:lvl4pPr marL="1828800" lvl="3" indent="-1085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500"/>
              <a:buChar char="•"/>
              <a:defRPr sz="13500">
                <a:latin typeface="Arial"/>
                <a:ea typeface="Arial"/>
                <a:cs typeface="Arial"/>
                <a:sym typeface="Arial"/>
              </a:defRPr>
            </a:lvl4pPr>
            <a:lvl5pPr marL="2286000" lvl="4" indent="-1085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500"/>
              <a:buChar char="•"/>
              <a:defRPr sz="135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21b2d14a828_0_89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g21b2d14a828_0_89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3175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29845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00" name="Google Shape;500;g21b2d14a828_0_89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раздела">
  <p:cSld name="Титульный слайд раздела">
    <p:bg>
      <p:bgPr>
        <a:solidFill>
          <a:schemeClr val="accent1"/>
        </a:solidFill>
        <a:effectLst/>
      </p:bgPr>
    </p:bg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g21b2d14a828_0_513"/>
          <p:cNvPicPr preferRelativeResize="0"/>
          <p:nvPr/>
        </p:nvPicPr>
        <p:blipFill rotWithShape="1">
          <a:blip r:embed="rId2">
            <a:alphaModFix/>
          </a:blip>
          <a:srcRect t="4665" r="3109" b="9244"/>
          <a:stretch/>
        </p:blipFill>
        <p:spPr>
          <a:xfrm>
            <a:off x="4733925" y="-1"/>
            <a:ext cx="441007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g21b2d14a828_0_513"/>
          <p:cNvSpPr txBox="1">
            <a:spLocks noGrp="1"/>
          </p:cNvSpPr>
          <p:nvPr>
            <p:ph type="title"/>
          </p:nvPr>
        </p:nvSpPr>
        <p:spPr>
          <a:xfrm>
            <a:off x="452379" y="839974"/>
            <a:ext cx="3466200" cy="1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фактоида + текст">
  <p:cSld name="1_2 фактоида + текст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21b2d14a828_0_516"/>
          <p:cNvSpPr txBox="1">
            <a:spLocks noGrp="1"/>
          </p:cNvSpPr>
          <p:nvPr>
            <p:ph type="body" idx="1"/>
          </p:nvPr>
        </p:nvSpPr>
        <p:spPr>
          <a:xfrm>
            <a:off x="503636" y="1329929"/>
            <a:ext cx="38517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6" name="Google Shape;506;g21b2d14a828_0_516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g21b2d14a828_0_516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1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g21b2d14a828_0_516"/>
          <p:cNvSpPr txBox="1">
            <a:spLocks noGrp="1"/>
          </p:cNvSpPr>
          <p:nvPr>
            <p:ph type="body" idx="2"/>
          </p:nvPr>
        </p:nvSpPr>
        <p:spPr>
          <a:xfrm>
            <a:off x="4573004" y="2898025"/>
            <a:ext cx="40632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9" name="Google Shape;509;g21b2d14a828_0_516"/>
          <p:cNvSpPr txBox="1">
            <a:spLocks noGrp="1"/>
          </p:cNvSpPr>
          <p:nvPr>
            <p:ph type="body" idx="3"/>
          </p:nvPr>
        </p:nvSpPr>
        <p:spPr>
          <a:xfrm>
            <a:off x="4573004" y="3793571"/>
            <a:ext cx="40632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10" name="Google Shape;510;g21b2d14a828_0_516"/>
          <p:cNvSpPr txBox="1">
            <a:spLocks noGrp="1"/>
          </p:cNvSpPr>
          <p:nvPr>
            <p:ph type="body" idx="4"/>
          </p:nvPr>
        </p:nvSpPr>
        <p:spPr>
          <a:xfrm>
            <a:off x="4572000" y="1329929"/>
            <a:ext cx="40632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11" name="Google Shape;511;g21b2d14a828_0_516"/>
          <p:cNvSpPr txBox="1">
            <a:spLocks noGrp="1"/>
          </p:cNvSpPr>
          <p:nvPr>
            <p:ph type="body" idx="5"/>
          </p:nvPr>
        </p:nvSpPr>
        <p:spPr>
          <a:xfrm>
            <a:off x="4572000" y="2225475"/>
            <a:ext cx="40632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 Slide">
  <p:cSld name="Empty Slide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без фото">
  <p:cSld name="Цитата без фото"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21b2d14a828_0_524"/>
          <p:cNvSpPr txBox="1">
            <a:spLocks noGrp="1"/>
          </p:cNvSpPr>
          <p:nvPr>
            <p:ph type="body" idx="1"/>
          </p:nvPr>
        </p:nvSpPr>
        <p:spPr>
          <a:xfrm>
            <a:off x="2519363" y="519113"/>
            <a:ext cx="6130500" cy="12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None/>
              <a:defRPr sz="3300">
                <a:solidFill>
                  <a:schemeClr val="accent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14" name="Google Shape;514;g21b2d14a828_0_524"/>
          <p:cNvSpPr txBox="1">
            <a:spLocks noGrp="1"/>
          </p:cNvSpPr>
          <p:nvPr>
            <p:ph type="body" idx="2"/>
          </p:nvPr>
        </p:nvSpPr>
        <p:spPr>
          <a:xfrm>
            <a:off x="2519363" y="4304122"/>
            <a:ext cx="61503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15" name="Google Shape;515;g21b2d14a828_0_524"/>
          <p:cNvSpPr txBox="1">
            <a:spLocks noGrp="1"/>
          </p:cNvSpPr>
          <p:nvPr>
            <p:ph type="body" idx="3"/>
          </p:nvPr>
        </p:nvSpPr>
        <p:spPr>
          <a:xfrm>
            <a:off x="2525110" y="1844566"/>
            <a:ext cx="6130500" cy="12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i="0">
                <a:latin typeface="Play"/>
                <a:ea typeface="Play"/>
                <a:cs typeface="Play"/>
                <a:sym typeface="Play"/>
              </a:defRPr>
            </a:lvl1pPr>
            <a:lvl2pPr marL="914400" lvl="1" indent="-3238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  <a:defRPr sz="15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 sz="1400">
                <a:latin typeface="Play"/>
                <a:ea typeface="Play"/>
                <a:cs typeface="Play"/>
                <a:sym typeface="Play"/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16" name="Google Shape;516;g21b2d14a828_0_524"/>
          <p:cNvSpPr txBox="1"/>
          <p:nvPr/>
        </p:nvSpPr>
        <p:spPr>
          <a:xfrm>
            <a:off x="408384" y="-786862"/>
            <a:ext cx="1544100" cy="3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600"/>
              <a:buFont typeface="Arial"/>
              <a:buNone/>
            </a:pPr>
            <a:r>
              <a:rPr lang="ru-RU" sz="21600" b="1" i="0" u="none" strike="noStrike" cap="none">
                <a:solidFill>
                  <a:schemeClr val="accent1"/>
                </a:solidFill>
                <a:latin typeface="Play"/>
                <a:ea typeface="Play"/>
                <a:cs typeface="Play"/>
                <a:sym typeface="Play"/>
              </a:rPr>
              <a:t>«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g21b2d14a828_0_524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Мокап телефона ">
  <p:cSld name="1_Мокап телефона 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21b2d14a828_0_530"/>
          <p:cNvSpPr/>
          <p:nvPr/>
        </p:nvSpPr>
        <p:spPr>
          <a:xfrm>
            <a:off x="5626529" y="683898"/>
            <a:ext cx="1778100" cy="3760800"/>
          </a:xfrm>
          <a:prstGeom prst="roundRect">
            <a:avLst>
              <a:gd name="adj" fmla="val 9524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g21b2d14a828_0_530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521" name="Google Shape;521;g21b2d14a828_0_5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63032" y="465103"/>
            <a:ext cx="2109769" cy="4198514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g21b2d14a828_0_530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g21b2d14a828_0_530"/>
          <p:cNvSpPr>
            <a:spLocks noGrp="1"/>
          </p:cNvSpPr>
          <p:nvPr>
            <p:ph type="pic" idx="2"/>
          </p:nvPr>
        </p:nvSpPr>
        <p:spPr>
          <a:xfrm>
            <a:off x="5669737" y="737504"/>
            <a:ext cx="1691700" cy="3659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4" name="Google Shape;524;g21b2d14a828_0_530"/>
          <p:cNvSpPr txBox="1">
            <a:spLocks noGrp="1"/>
          </p:cNvSpPr>
          <p:nvPr>
            <p:ph type="title"/>
          </p:nvPr>
        </p:nvSpPr>
        <p:spPr>
          <a:xfrm>
            <a:off x="741252" y="599400"/>
            <a:ext cx="3992400" cy="7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g21b2d14a828_0_530"/>
          <p:cNvSpPr txBox="1">
            <a:spLocks noGrp="1"/>
          </p:cNvSpPr>
          <p:nvPr>
            <p:ph type="body" idx="3"/>
          </p:nvPr>
        </p:nvSpPr>
        <p:spPr>
          <a:xfrm>
            <a:off x="736997" y="1621339"/>
            <a:ext cx="3996900" cy="28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>
  <p:cSld name="Титульный слайд">
    <p:bg>
      <p:bgPr>
        <a:solidFill>
          <a:schemeClr val="accent1"/>
        </a:solidFill>
        <a:effectLst/>
      </p:bgPr>
    </p:bg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21b2d14a828_0_538"/>
          <p:cNvSpPr/>
          <p:nvPr/>
        </p:nvSpPr>
        <p:spPr>
          <a:xfrm>
            <a:off x="2299845" y="0"/>
            <a:ext cx="6855980" cy="5143488"/>
          </a:xfrm>
          <a:custGeom>
            <a:avLst/>
            <a:gdLst/>
            <a:ahLst/>
            <a:cxnLst/>
            <a:rect l="l" t="t" r="r" b="b"/>
            <a:pathLst>
              <a:path w="9141306" h="6857984" extrusionOk="0">
                <a:moveTo>
                  <a:pt x="0" y="0"/>
                </a:moveTo>
                <a:lnTo>
                  <a:pt x="2220627" y="0"/>
                </a:lnTo>
                <a:lnTo>
                  <a:pt x="2227664" y="71102"/>
                </a:lnTo>
                <a:cubicBezTo>
                  <a:pt x="2553673" y="2682585"/>
                  <a:pt x="3819226" y="4693753"/>
                  <a:pt x="5269599" y="4980435"/>
                </a:cubicBezTo>
                <a:lnTo>
                  <a:pt x="5269599" y="0"/>
                </a:lnTo>
                <a:lnTo>
                  <a:pt x="7482942" y="0"/>
                </a:lnTo>
                <a:lnTo>
                  <a:pt x="7482942" y="2561872"/>
                </a:lnTo>
                <a:cubicBezTo>
                  <a:pt x="8043875" y="2462017"/>
                  <a:pt x="8561096" y="2193961"/>
                  <a:pt x="9008436" y="1827258"/>
                </a:cubicBezTo>
                <a:lnTo>
                  <a:pt x="9141306" y="1710545"/>
                </a:lnTo>
                <a:lnTo>
                  <a:pt x="9141306" y="5220992"/>
                </a:lnTo>
                <a:lnTo>
                  <a:pt x="9053277" y="5161765"/>
                </a:lnTo>
                <a:cubicBezTo>
                  <a:pt x="8633864" y="4904410"/>
                  <a:pt x="8120266" y="4711796"/>
                  <a:pt x="7482942" y="4623280"/>
                </a:cubicBezTo>
                <a:lnTo>
                  <a:pt x="7482942" y="6857984"/>
                </a:lnTo>
                <a:lnTo>
                  <a:pt x="3958880" y="6857984"/>
                </a:lnTo>
                <a:lnTo>
                  <a:pt x="3937392" y="6847097"/>
                </a:lnTo>
                <a:cubicBezTo>
                  <a:pt x="1772771" y="5668291"/>
                  <a:pt x="481691" y="3223920"/>
                  <a:pt x="53599" y="3943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g21b2d14a828_0_538"/>
          <p:cNvSpPr txBox="1">
            <a:spLocks noGrp="1"/>
          </p:cNvSpPr>
          <p:nvPr>
            <p:ph type="body" idx="1"/>
          </p:nvPr>
        </p:nvSpPr>
        <p:spPr>
          <a:xfrm>
            <a:off x="494110" y="2480579"/>
            <a:ext cx="76680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29" name="Google Shape;529;g21b2d14a828_0_538"/>
          <p:cNvSpPr txBox="1">
            <a:spLocks noGrp="1"/>
          </p:cNvSpPr>
          <p:nvPr>
            <p:ph type="title"/>
          </p:nvPr>
        </p:nvSpPr>
        <p:spPr>
          <a:xfrm>
            <a:off x="466696" y="789157"/>
            <a:ext cx="7665300" cy="13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530" name="Google Shape;530;g21b2d14a828_0_538"/>
          <p:cNvGrpSpPr/>
          <p:nvPr/>
        </p:nvGrpSpPr>
        <p:grpSpPr>
          <a:xfrm>
            <a:off x="493686" y="4127891"/>
            <a:ext cx="522780" cy="522780"/>
            <a:chOff x="658248" y="5503854"/>
            <a:chExt cx="697039" cy="697039"/>
          </a:xfrm>
        </p:grpSpPr>
        <p:grpSp>
          <p:nvGrpSpPr>
            <p:cNvPr id="531" name="Google Shape;531;g21b2d14a828_0_538"/>
            <p:cNvGrpSpPr/>
            <p:nvPr/>
          </p:nvGrpSpPr>
          <p:grpSpPr>
            <a:xfrm>
              <a:off x="658248" y="5503854"/>
              <a:ext cx="697039" cy="697039"/>
              <a:chOff x="5619750" y="2952750"/>
              <a:chExt cx="952500" cy="952500"/>
            </a:xfrm>
          </p:grpSpPr>
          <p:sp>
            <p:nvSpPr>
              <p:cNvPr id="532" name="Google Shape;532;g21b2d14a828_0_538"/>
              <p:cNvSpPr/>
              <p:nvPr/>
            </p:nvSpPr>
            <p:spPr>
              <a:xfrm>
                <a:off x="5619750" y="2952750"/>
                <a:ext cx="952500" cy="952500"/>
              </a:xfrm>
              <a:custGeom>
                <a:avLst/>
                <a:gdLst/>
                <a:ahLst/>
                <a:cxnLst/>
                <a:rect l="l" t="t" r="r" b="b"/>
                <a:pathLst>
                  <a:path w="952500" h="952500" extrusionOk="0">
                    <a:moveTo>
                      <a:pt x="0" y="457200"/>
                    </a:moveTo>
                    <a:cubicBezTo>
                      <a:pt x="0" y="241674"/>
                      <a:pt x="0" y="133911"/>
                      <a:pt x="66955" y="66955"/>
                    </a:cubicBezTo>
                    <a:cubicBezTo>
                      <a:pt x="133911" y="0"/>
                      <a:pt x="241674" y="0"/>
                      <a:pt x="457200" y="0"/>
                    </a:cubicBezTo>
                    <a:lnTo>
                      <a:pt x="495300" y="0"/>
                    </a:lnTo>
                    <a:cubicBezTo>
                      <a:pt x="710826" y="0"/>
                      <a:pt x="818589" y="0"/>
                      <a:pt x="885545" y="66955"/>
                    </a:cubicBezTo>
                    <a:cubicBezTo>
                      <a:pt x="952500" y="133911"/>
                      <a:pt x="952500" y="241674"/>
                      <a:pt x="952500" y="457200"/>
                    </a:cubicBezTo>
                    <a:lnTo>
                      <a:pt x="952500" y="495300"/>
                    </a:lnTo>
                    <a:cubicBezTo>
                      <a:pt x="952500" y="710826"/>
                      <a:pt x="952500" y="818589"/>
                      <a:pt x="885545" y="885545"/>
                    </a:cubicBezTo>
                    <a:cubicBezTo>
                      <a:pt x="818589" y="952500"/>
                      <a:pt x="710826" y="952500"/>
                      <a:pt x="495300" y="952500"/>
                    </a:cubicBezTo>
                    <a:lnTo>
                      <a:pt x="457200" y="952500"/>
                    </a:lnTo>
                    <a:cubicBezTo>
                      <a:pt x="241674" y="952500"/>
                      <a:pt x="133911" y="952500"/>
                      <a:pt x="66955" y="885545"/>
                    </a:cubicBezTo>
                    <a:cubicBezTo>
                      <a:pt x="0" y="818589"/>
                      <a:pt x="0" y="710826"/>
                      <a:pt x="0" y="495300"/>
                    </a:cubicBezTo>
                    <a:lnTo>
                      <a:pt x="0" y="45720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g21b2d14a828_0_538"/>
              <p:cNvSpPr/>
              <p:nvPr/>
            </p:nvSpPr>
            <p:spPr>
              <a:xfrm>
                <a:off x="5780486" y="3242471"/>
                <a:ext cx="635397" cy="396478"/>
              </a:xfrm>
              <a:custGeom>
                <a:avLst/>
                <a:gdLst/>
                <a:ahLst/>
                <a:cxnLst/>
                <a:rect l="l" t="t" r="r" b="b"/>
                <a:pathLst>
                  <a:path w="635397" h="396478" extrusionOk="0">
                    <a:moveTo>
                      <a:pt x="346075" y="396478"/>
                    </a:moveTo>
                    <a:cubicBezTo>
                      <a:pt x="128984" y="396478"/>
                      <a:pt x="5160" y="247650"/>
                      <a:pt x="0" y="0"/>
                    </a:cubicBezTo>
                    <a:lnTo>
                      <a:pt x="108744" y="0"/>
                    </a:lnTo>
                    <a:cubicBezTo>
                      <a:pt x="112316" y="181768"/>
                      <a:pt x="192483" y="258762"/>
                      <a:pt x="255982" y="274637"/>
                    </a:cubicBezTo>
                    <a:lnTo>
                      <a:pt x="255982" y="0"/>
                    </a:lnTo>
                    <a:lnTo>
                      <a:pt x="358380" y="0"/>
                    </a:lnTo>
                    <a:lnTo>
                      <a:pt x="358380" y="156764"/>
                    </a:lnTo>
                    <a:cubicBezTo>
                      <a:pt x="421086" y="150018"/>
                      <a:pt x="486959" y="78581"/>
                      <a:pt x="509185" y="0"/>
                    </a:cubicBezTo>
                    <a:lnTo>
                      <a:pt x="611581" y="0"/>
                    </a:lnTo>
                    <a:cubicBezTo>
                      <a:pt x="594515" y="96838"/>
                      <a:pt x="523078" y="168274"/>
                      <a:pt x="472278" y="197643"/>
                    </a:cubicBezTo>
                    <a:cubicBezTo>
                      <a:pt x="523078" y="221455"/>
                      <a:pt x="604441" y="283765"/>
                      <a:pt x="635398" y="396478"/>
                    </a:cubicBezTo>
                    <a:lnTo>
                      <a:pt x="522682" y="396478"/>
                    </a:lnTo>
                    <a:cubicBezTo>
                      <a:pt x="498472" y="321072"/>
                      <a:pt x="438152" y="262731"/>
                      <a:pt x="358380" y="254793"/>
                    </a:cubicBezTo>
                    <a:lnTo>
                      <a:pt x="358380" y="396478"/>
                    </a:lnTo>
                    <a:lnTo>
                      <a:pt x="346075" y="39647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4" name="Google Shape;534;g21b2d14a828_0_538"/>
            <p:cNvSpPr/>
            <p:nvPr/>
          </p:nvSpPr>
          <p:spPr>
            <a:xfrm>
              <a:off x="775543" y="5715464"/>
              <a:ext cx="462862" cy="290556"/>
            </a:xfrm>
            <a:custGeom>
              <a:avLst/>
              <a:gdLst/>
              <a:ahLst/>
              <a:cxnLst/>
              <a:rect l="l" t="t" r="r" b="b"/>
              <a:pathLst>
                <a:path w="861139" h="540569" extrusionOk="0">
                  <a:moveTo>
                    <a:pt x="145891" y="17950"/>
                  </a:moveTo>
                  <a:cubicBezTo>
                    <a:pt x="146101" y="13261"/>
                    <a:pt x="145084" y="8599"/>
                    <a:pt x="142940" y="4425"/>
                  </a:cubicBezTo>
                  <a:cubicBezTo>
                    <a:pt x="142190" y="3401"/>
                    <a:pt x="141254" y="2529"/>
                    <a:pt x="140181" y="1853"/>
                  </a:cubicBezTo>
                  <a:cubicBezTo>
                    <a:pt x="135948" y="192"/>
                    <a:pt x="131363" y="-365"/>
                    <a:pt x="126857" y="234"/>
                  </a:cubicBezTo>
                  <a:lnTo>
                    <a:pt x="17126" y="233"/>
                  </a:lnTo>
                  <a:cubicBezTo>
                    <a:pt x="9798" y="233"/>
                    <a:pt x="6087" y="233"/>
                    <a:pt x="3612" y="2043"/>
                  </a:cubicBezTo>
                  <a:cubicBezTo>
                    <a:pt x="2570" y="2811"/>
                    <a:pt x="1696" y="3783"/>
                    <a:pt x="1043" y="4901"/>
                  </a:cubicBezTo>
                  <a:cubicBezTo>
                    <a:pt x="-575" y="7568"/>
                    <a:pt x="-99" y="11378"/>
                    <a:pt x="1043" y="18807"/>
                  </a:cubicBezTo>
                  <a:cubicBezTo>
                    <a:pt x="58144" y="517250"/>
                    <a:pt x="345747" y="539063"/>
                    <a:pt x="473369" y="540015"/>
                  </a:cubicBezTo>
                  <a:cubicBezTo>
                    <a:pt x="480031" y="540015"/>
                    <a:pt x="482886" y="540015"/>
                    <a:pt x="485741" y="538396"/>
                  </a:cubicBezTo>
                  <a:cubicBezTo>
                    <a:pt x="486703" y="537720"/>
                    <a:pt x="487540" y="536882"/>
                    <a:pt x="488216" y="535919"/>
                  </a:cubicBezTo>
                  <a:cubicBezTo>
                    <a:pt x="489929" y="533538"/>
                    <a:pt x="489929" y="530109"/>
                    <a:pt x="489929" y="523442"/>
                  </a:cubicBezTo>
                  <a:lnTo>
                    <a:pt x="489929" y="346086"/>
                  </a:lnTo>
                  <a:cubicBezTo>
                    <a:pt x="642200" y="372566"/>
                    <a:pt x="695019" y="485723"/>
                    <a:pt x="708819" y="526109"/>
                  </a:cubicBezTo>
                  <a:cubicBezTo>
                    <a:pt x="709826" y="530186"/>
                    <a:pt x="711603" y="534034"/>
                    <a:pt x="714053" y="537444"/>
                  </a:cubicBezTo>
                  <a:cubicBezTo>
                    <a:pt x="714823" y="538162"/>
                    <a:pt x="715687" y="538771"/>
                    <a:pt x="716623" y="539253"/>
                  </a:cubicBezTo>
                  <a:cubicBezTo>
                    <a:pt x="720403" y="540443"/>
                    <a:pt x="724390" y="540832"/>
                    <a:pt x="728329" y="540396"/>
                  </a:cubicBezTo>
                  <a:lnTo>
                    <a:pt x="842532" y="540396"/>
                  </a:lnTo>
                  <a:cubicBezTo>
                    <a:pt x="851098" y="540396"/>
                    <a:pt x="855475" y="540396"/>
                    <a:pt x="858140" y="538110"/>
                  </a:cubicBezTo>
                  <a:cubicBezTo>
                    <a:pt x="859182" y="537141"/>
                    <a:pt x="860022" y="535976"/>
                    <a:pt x="860615" y="534681"/>
                  </a:cubicBezTo>
                  <a:cubicBezTo>
                    <a:pt x="861947" y="531443"/>
                    <a:pt x="860615" y="527347"/>
                    <a:pt x="858045" y="519346"/>
                  </a:cubicBezTo>
                  <a:cubicBezTo>
                    <a:pt x="792283" y="318464"/>
                    <a:pt x="646007" y="270458"/>
                    <a:pt x="646007" y="270458"/>
                  </a:cubicBezTo>
                  <a:cubicBezTo>
                    <a:pt x="738996" y="214770"/>
                    <a:pt x="806859" y="125244"/>
                    <a:pt x="835395" y="20617"/>
                  </a:cubicBezTo>
                  <a:cubicBezTo>
                    <a:pt x="837393" y="12997"/>
                    <a:pt x="838440" y="9187"/>
                    <a:pt x="837013" y="6044"/>
                  </a:cubicBezTo>
                  <a:cubicBezTo>
                    <a:pt x="836408" y="4812"/>
                    <a:pt x="835567" y="3712"/>
                    <a:pt x="834538" y="2805"/>
                  </a:cubicBezTo>
                  <a:cubicBezTo>
                    <a:pt x="831873" y="614"/>
                    <a:pt x="827781" y="614"/>
                    <a:pt x="819692" y="614"/>
                  </a:cubicBezTo>
                  <a:lnTo>
                    <a:pt x="708153" y="614"/>
                  </a:lnTo>
                  <a:cubicBezTo>
                    <a:pt x="704012" y="115"/>
                    <a:pt x="699813" y="571"/>
                    <a:pt x="695876" y="1948"/>
                  </a:cubicBezTo>
                  <a:cubicBezTo>
                    <a:pt x="694822" y="2449"/>
                    <a:pt x="693882" y="3162"/>
                    <a:pt x="693116" y="4043"/>
                  </a:cubicBezTo>
                  <a:cubicBezTo>
                    <a:pt x="690711" y="7816"/>
                    <a:pt x="689183" y="12079"/>
                    <a:pt x="688643" y="16521"/>
                  </a:cubicBezTo>
                  <a:cubicBezTo>
                    <a:pt x="664089" y="116248"/>
                    <a:pt x="556167" y="211212"/>
                    <a:pt x="489643" y="213784"/>
                  </a:cubicBezTo>
                  <a:lnTo>
                    <a:pt x="489643" y="19569"/>
                  </a:lnTo>
                  <a:cubicBezTo>
                    <a:pt x="489643" y="11854"/>
                    <a:pt x="489643" y="8044"/>
                    <a:pt x="487740" y="5282"/>
                  </a:cubicBezTo>
                  <a:cubicBezTo>
                    <a:pt x="486988" y="4148"/>
                    <a:pt x="486018" y="3176"/>
                    <a:pt x="484885" y="2424"/>
                  </a:cubicBezTo>
                  <a:cubicBezTo>
                    <a:pt x="480372" y="559"/>
                    <a:pt x="475444" y="-65"/>
                    <a:pt x="470609" y="614"/>
                  </a:cubicBezTo>
                  <a:lnTo>
                    <a:pt x="368302" y="614"/>
                  </a:lnTo>
                  <a:cubicBezTo>
                    <a:pt x="363499" y="-72"/>
                    <a:pt x="358599" y="554"/>
                    <a:pt x="354122" y="2424"/>
                  </a:cubicBezTo>
                  <a:cubicBezTo>
                    <a:pt x="352989" y="3176"/>
                    <a:pt x="352018" y="4148"/>
                    <a:pt x="351267" y="5282"/>
                  </a:cubicBezTo>
                  <a:cubicBezTo>
                    <a:pt x="349363" y="8044"/>
                    <a:pt x="349363" y="11854"/>
                    <a:pt x="349363" y="19569"/>
                  </a:cubicBezTo>
                  <a:lnTo>
                    <a:pt x="349363" y="375804"/>
                  </a:lnTo>
                  <a:cubicBezTo>
                    <a:pt x="349363" y="375804"/>
                    <a:pt x="177487" y="347134"/>
                    <a:pt x="145891" y="1795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ith left text + image">
  <p:cSld name="With left text + image"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21b2d14a828_0_547"/>
          <p:cNvSpPr txBox="1">
            <a:spLocks noGrp="1"/>
          </p:cNvSpPr>
          <p:nvPr>
            <p:ph type="title"/>
          </p:nvPr>
        </p:nvSpPr>
        <p:spPr>
          <a:xfrm>
            <a:off x="810000" y="756000"/>
            <a:ext cx="351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lay"/>
              <a:buNone/>
              <a:defRPr sz="240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7" name="Google Shape;537;g21b2d14a828_0_547"/>
          <p:cNvSpPr txBox="1">
            <a:spLocks noGrp="1"/>
          </p:cNvSpPr>
          <p:nvPr>
            <p:ph type="body" idx="1"/>
          </p:nvPr>
        </p:nvSpPr>
        <p:spPr>
          <a:xfrm>
            <a:off x="810000" y="1296000"/>
            <a:ext cx="3510000" cy="29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577CA8"/>
              </a:buClr>
              <a:buSzPts val="1600"/>
              <a:buFont typeface="Noto Sans Symbols"/>
              <a:buChar char="▪"/>
              <a:defRPr sz="1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500"/>
              <a:buFont typeface="Roboto Light"/>
              <a:buNone/>
              <a:defRPr sz="1500" b="0" i="0">
                <a:latin typeface="Roboto Light"/>
                <a:ea typeface="Roboto Light"/>
                <a:cs typeface="Roboto Light"/>
                <a:sym typeface="Roboto Light"/>
              </a:defRPr>
            </a:lvl2pPr>
            <a:lvl3pPr marL="1371600" lvl="2" indent="-2286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None/>
              <a:defRPr sz="1500" b="0" i="0">
                <a:latin typeface="Roboto Light"/>
                <a:ea typeface="Roboto Light"/>
                <a:cs typeface="Roboto Light"/>
                <a:sym typeface="Roboto Light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None/>
              <a:defRPr sz="1500" b="0" i="0">
                <a:latin typeface="Roboto Light"/>
                <a:ea typeface="Roboto Light"/>
                <a:cs typeface="Roboto Light"/>
                <a:sym typeface="Roboto Light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None/>
              <a:defRPr sz="1500" b="0" i="0">
                <a:latin typeface="Roboto Light"/>
                <a:ea typeface="Roboto Light"/>
                <a:cs typeface="Roboto Light"/>
                <a:sym typeface="Roboto Light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38" name="Google Shape;538;g21b2d14a828_0_547"/>
          <p:cNvSpPr>
            <a:spLocks noGrp="1"/>
          </p:cNvSpPr>
          <p:nvPr>
            <p:ph type="pic" idx="2"/>
          </p:nvPr>
        </p:nvSpPr>
        <p:spPr>
          <a:xfrm>
            <a:off x="4725591" y="756047"/>
            <a:ext cx="3509400" cy="3510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slow">
    <p:push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 Slide">
  <p:cSld name="Empty Slide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Заголовок">
  <p:cSld name="4_Заголовок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21b2d14a828_0_552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42" name="Google Shape;542;g21b2d14a828_0_552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g21b2d14a828_0_552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Заголовок">
  <p:cSld name="6_Заголовок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21b2d14a828_0_556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46" name="Google Shape;546;g21b2d14a828_0_556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g21b2d14a828_0_556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Заголовок">
  <p:cSld name="8_Заголовок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21b2d14a828_0_560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50" name="Google Shape;550;g21b2d14a828_0_560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g21b2d14a828_0_560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Заголовок">
  <p:cSld name="9_Заголовок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1b2d14a828_0_564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54" name="Google Shape;554;g21b2d14a828_0_564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5" name="Google Shape;555;g21b2d14a828_0_564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">
  <p:cSld name="1_Заголовок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21b2d14a828_0_568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58" name="Google Shape;558;g21b2d14a828_0_568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g21b2d14a828_0_568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Заголовок">
  <p:cSld name="4_Заголовок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9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49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49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+ 2 объекта">
  <p:cSld name="1_Заголовок + 2 объекта"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21b2d14a828_0_572"/>
          <p:cNvSpPr txBox="1">
            <a:spLocks noGrp="1"/>
          </p:cNvSpPr>
          <p:nvPr>
            <p:ph type="body" idx="1"/>
          </p:nvPr>
        </p:nvSpPr>
        <p:spPr>
          <a:xfrm>
            <a:off x="738686" y="1329929"/>
            <a:ext cx="3671400" cy="3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62" name="Google Shape;562;g21b2d14a828_0_572"/>
          <p:cNvSpPr txBox="1">
            <a:spLocks noGrp="1"/>
          </p:cNvSpPr>
          <p:nvPr>
            <p:ph type="body" idx="2"/>
          </p:nvPr>
        </p:nvSpPr>
        <p:spPr>
          <a:xfrm>
            <a:off x="4733925" y="1329929"/>
            <a:ext cx="3671400" cy="3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63" name="Google Shape;563;g21b2d14a828_0_572"/>
          <p:cNvSpPr txBox="1">
            <a:spLocks noGrp="1"/>
          </p:cNvSpPr>
          <p:nvPr>
            <p:ph type="body" idx="3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64" name="Google Shape;564;g21b2d14a828_0_572"/>
          <p:cNvSpPr txBox="1">
            <a:spLocks noGrp="1"/>
          </p:cNvSpPr>
          <p:nvPr>
            <p:ph type="title"/>
          </p:nvPr>
        </p:nvSpPr>
        <p:spPr>
          <a:xfrm>
            <a:off x="736997" y="600075"/>
            <a:ext cx="76701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g21b2d14a828_0_572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+ текст">
  <p:cSld name="1_Заголовок + текст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21b2d14a828_0_578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68" name="Google Shape;568;g21b2d14a828_0_578"/>
          <p:cNvSpPr txBox="1">
            <a:spLocks noGrp="1"/>
          </p:cNvSpPr>
          <p:nvPr>
            <p:ph type="body" idx="2"/>
          </p:nvPr>
        </p:nvSpPr>
        <p:spPr>
          <a:xfrm>
            <a:off x="736997" y="1329929"/>
            <a:ext cx="7668900" cy="3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69" name="Google Shape;569;g21b2d14a828_0_578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g21b2d14a828_0_578"/>
          <p:cNvSpPr txBox="1">
            <a:spLocks noGrp="1"/>
          </p:cNvSpPr>
          <p:nvPr>
            <p:ph type="title"/>
          </p:nvPr>
        </p:nvSpPr>
        <p:spPr>
          <a:xfrm>
            <a:off x="736997" y="600075"/>
            <a:ext cx="76701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Заголовок">
  <p:cSld name="2_Заголовок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21b2d14a828_0_583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73" name="Google Shape;573;g21b2d14a828_0_583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Заголовок">
  <p:cSld name="10_Заголовок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21b2d14a828_0_586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76" name="Google Shape;576;g21b2d14a828_0_586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Заголовок">
  <p:cSld name="11_Заголовок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21b2d14a828_0_589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g21b2d14a828_0_589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Увеличенный мокап телефона ">
  <p:cSld name="1_Увеличенный мокап телефона "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21b2d14a828_0_592"/>
          <p:cNvSpPr/>
          <p:nvPr/>
        </p:nvSpPr>
        <p:spPr>
          <a:xfrm>
            <a:off x="5631296" y="766794"/>
            <a:ext cx="2517000" cy="5412000"/>
          </a:xfrm>
          <a:prstGeom prst="roundRect">
            <a:avLst>
              <a:gd name="adj" fmla="val 9524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2" name="Google Shape;582;g21b2d14a828_0_5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25792" y="373109"/>
            <a:ext cx="3101089" cy="61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g21b2d14a828_0_592"/>
          <p:cNvSpPr>
            <a:spLocks noGrp="1"/>
          </p:cNvSpPr>
          <p:nvPr>
            <p:ph type="pic" idx="2"/>
          </p:nvPr>
        </p:nvSpPr>
        <p:spPr>
          <a:xfrm>
            <a:off x="5647982" y="766794"/>
            <a:ext cx="2483700" cy="5373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4" name="Google Shape;584;g21b2d14a828_0_592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85" name="Google Shape;585;g21b2d14a828_0_592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6" name="Google Shape;586;g21b2d14a828_0_592"/>
          <p:cNvSpPr txBox="1">
            <a:spLocks noGrp="1"/>
          </p:cNvSpPr>
          <p:nvPr>
            <p:ph type="title"/>
          </p:nvPr>
        </p:nvSpPr>
        <p:spPr>
          <a:xfrm>
            <a:off x="741252" y="599400"/>
            <a:ext cx="3992400" cy="7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g21b2d14a828_0_592"/>
          <p:cNvSpPr txBox="1">
            <a:spLocks noGrp="1"/>
          </p:cNvSpPr>
          <p:nvPr>
            <p:ph type="body" idx="3"/>
          </p:nvPr>
        </p:nvSpPr>
        <p:spPr>
          <a:xfrm>
            <a:off x="736997" y="1621339"/>
            <a:ext cx="3996900" cy="28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Заголовок">
  <p:cSld name="12_Заголовок"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21b2d14a828_0_600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90" name="Google Shape;590;g21b2d14a828_0_600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g21b2d14a828_0_600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">
  <p:cSld name="Заголовок"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21b2d14a828_0_604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g21b2d14a828_0_604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bg>
      <p:bgPr>
        <a:solidFill>
          <a:schemeClr val="lt1"/>
        </a:solidFill>
        <a:effectLst/>
      </p:bgPr>
    </p:bg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21b2d14a828_0_607"/>
          <p:cNvSpPr txBox="1">
            <a:spLocks noGrp="1"/>
          </p:cNvSpPr>
          <p:nvPr>
            <p:ph type="body" idx="1"/>
          </p:nvPr>
        </p:nvSpPr>
        <p:spPr>
          <a:xfrm>
            <a:off x="494110" y="2480579"/>
            <a:ext cx="76680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97" name="Google Shape;597;g21b2d14a828_0_607"/>
          <p:cNvSpPr txBox="1">
            <a:spLocks noGrp="1"/>
          </p:cNvSpPr>
          <p:nvPr>
            <p:ph type="title"/>
          </p:nvPr>
        </p:nvSpPr>
        <p:spPr>
          <a:xfrm>
            <a:off x="466696" y="789157"/>
            <a:ext cx="7665300" cy="13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"/>
              <a:buNone/>
              <a:defRPr sz="5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598" name="Google Shape;598;g21b2d14a828_0_607"/>
          <p:cNvGrpSpPr/>
          <p:nvPr/>
        </p:nvGrpSpPr>
        <p:grpSpPr>
          <a:xfrm>
            <a:off x="493686" y="4127891"/>
            <a:ext cx="522780" cy="522780"/>
            <a:chOff x="658248" y="5503854"/>
            <a:chExt cx="697039" cy="697039"/>
          </a:xfrm>
        </p:grpSpPr>
        <p:grpSp>
          <p:nvGrpSpPr>
            <p:cNvPr id="599" name="Google Shape;599;g21b2d14a828_0_607"/>
            <p:cNvGrpSpPr/>
            <p:nvPr/>
          </p:nvGrpSpPr>
          <p:grpSpPr>
            <a:xfrm>
              <a:off x="658248" y="5503854"/>
              <a:ext cx="697039" cy="697039"/>
              <a:chOff x="5619750" y="2952750"/>
              <a:chExt cx="952500" cy="952500"/>
            </a:xfrm>
          </p:grpSpPr>
          <p:sp>
            <p:nvSpPr>
              <p:cNvPr id="600" name="Google Shape;600;g21b2d14a828_0_607"/>
              <p:cNvSpPr/>
              <p:nvPr/>
            </p:nvSpPr>
            <p:spPr>
              <a:xfrm>
                <a:off x="5619750" y="2952750"/>
                <a:ext cx="952500" cy="952500"/>
              </a:xfrm>
              <a:custGeom>
                <a:avLst/>
                <a:gdLst/>
                <a:ahLst/>
                <a:cxnLst/>
                <a:rect l="l" t="t" r="r" b="b"/>
                <a:pathLst>
                  <a:path w="952500" h="952500" extrusionOk="0">
                    <a:moveTo>
                      <a:pt x="0" y="457200"/>
                    </a:moveTo>
                    <a:cubicBezTo>
                      <a:pt x="0" y="241674"/>
                      <a:pt x="0" y="133911"/>
                      <a:pt x="66955" y="66955"/>
                    </a:cubicBezTo>
                    <a:cubicBezTo>
                      <a:pt x="133911" y="0"/>
                      <a:pt x="241674" y="0"/>
                      <a:pt x="457200" y="0"/>
                    </a:cubicBezTo>
                    <a:lnTo>
                      <a:pt x="495300" y="0"/>
                    </a:lnTo>
                    <a:cubicBezTo>
                      <a:pt x="710826" y="0"/>
                      <a:pt x="818589" y="0"/>
                      <a:pt x="885545" y="66955"/>
                    </a:cubicBezTo>
                    <a:cubicBezTo>
                      <a:pt x="952500" y="133911"/>
                      <a:pt x="952500" y="241674"/>
                      <a:pt x="952500" y="457200"/>
                    </a:cubicBezTo>
                    <a:lnTo>
                      <a:pt x="952500" y="495300"/>
                    </a:lnTo>
                    <a:cubicBezTo>
                      <a:pt x="952500" y="710826"/>
                      <a:pt x="952500" y="818589"/>
                      <a:pt x="885545" y="885545"/>
                    </a:cubicBezTo>
                    <a:cubicBezTo>
                      <a:pt x="818589" y="952500"/>
                      <a:pt x="710826" y="952500"/>
                      <a:pt x="495300" y="952500"/>
                    </a:cubicBezTo>
                    <a:lnTo>
                      <a:pt x="457200" y="952500"/>
                    </a:lnTo>
                    <a:cubicBezTo>
                      <a:pt x="241674" y="952500"/>
                      <a:pt x="133911" y="952500"/>
                      <a:pt x="66955" y="885545"/>
                    </a:cubicBezTo>
                    <a:cubicBezTo>
                      <a:pt x="0" y="818589"/>
                      <a:pt x="0" y="710826"/>
                      <a:pt x="0" y="495300"/>
                    </a:cubicBezTo>
                    <a:lnTo>
                      <a:pt x="0" y="4572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g21b2d14a828_0_607"/>
              <p:cNvSpPr/>
              <p:nvPr/>
            </p:nvSpPr>
            <p:spPr>
              <a:xfrm>
                <a:off x="5780486" y="3242471"/>
                <a:ext cx="635397" cy="396478"/>
              </a:xfrm>
              <a:custGeom>
                <a:avLst/>
                <a:gdLst/>
                <a:ahLst/>
                <a:cxnLst/>
                <a:rect l="l" t="t" r="r" b="b"/>
                <a:pathLst>
                  <a:path w="635397" h="396478" extrusionOk="0">
                    <a:moveTo>
                      <a:pt x="346075" y="396478"/>
                    </a:moveTo>
                    <a:cubicBezTo>
                      <a:pt x="128984" y="396478"/>
                      <a:pt x="5160" y="247650"/>
                      <a:pt x="0" y="0"/>
                    </a:cubicBezTo>
                    <a:lnTo>
                      <a:pt x="108744" y="0"/>
                    </a:lnTo>
                    <a:cubicBezTo>
                      <a:pt x="112316" y="181768"/>
                      <a:pt x="192483" y="258762"/>
                      <a:pt x="255982" y="274637"/>
                    </a:cubicBezTo>
                    <a:lnTo>
                      <a:pt x="255982" y="0"/>
                    </a:lnTo>
                    <a:lnTo>
                      <a:pt x="358380" y="0"/>
                    </a:lnTo>
                    <a:lnTo>
                      <a:pt x="358380" y="156764"/>
                    </a:lnTo>
                    <a:cubicBezTo>
                      <a:pt x="421086" y="150018"/>
                      <a:pt x="486959" y="78581"/>
                      <a:pt x="509185" y="0"/>
                    </a:cubicBezTo>
                    <a:lnTo>
                      <a:pt x="611581" y="0"/>
                    </a:lnTo>
                    <a:cubicBezTo>
                      <a:pt x="594515" y="96838"/>
                      <a:pt x="523078" y="168274"/>
                      <a:pt x="472278" y="197643"/>
                    </a:cubicBezTo>
                    <a:cubicBezTo>
                      <a:pt x="523078" y="221455"/>
                      <a:pt x="604441" y="283765"/>
                      <a:pt x="635398" y="396478"/>
                    </a:cubicBezTo>
                    <a:lnTo>
                      <a:pt x="522682" y="396478"/>
                    </a:lnTo>
                    <a:cubicBezTo>
                      <a:pt x="498472" y="321072"/>
                      <a:pt x="438152" y="262731"/>
                      <a:pt x="358380" y="254793"/>
                    </a:cubicBezTo>
                    <a:lnTo>
                      <a:pt x="358380" y="396478"/>
                    </a:lnTo>
                    <a:lnTo>
                      <a:pt x="346075" y="39647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02" name="Google Shape;602;g21b2d14a828_0_607"/>
            <p:cNvSpPr/>
            <p:nvPr/>
          </p:nvSpPr>
          <p:spPr>
            <a:xfrm>
              <a:off x="775543" y="5715464"/>
              <a:ext cx="462862" cy="290556"/>
            </a:xfrm>
            <a:custGeom>
              <a:avLst/>
              <a:gdLst/>
              <a:ahLst/>
              <a:cxnLst/>
              <a:rect l="l" t="t" r="r" b="b"/>
              <a:pathLst>
                <a:path w="861139" h="540569" extrusionOk="0">
                  <a:moveTo>
                    <a:pt x="145891" y="17950"/>
                  </a:moveTo>
                  <a:cubicBezTo>
                    <a:pt x="146101" y="13261"/>
                    <a:pt x="145084" y="8599"/>
                    <a:pt x="142940" y="4425"/>
                  </a:cubicBezTo>
                  <a:cubicBezTo>
                    <a:pt x="142190" y="3401"/>
                    <a:pt x="141254" y="2529"/>
                    <a:pt x="140181" y="1853"/>
                  </a:cubicBezTo>
                  <a:cubicBezTo>
                    <a:pt x="135948" y="192"/>
                    <a:pt x="131363" y="-365"/>
                    <a:pt x="126857" y="234"/>
                  </a:cubicBezTo>
                  <a:lnTo>
                    <a:pt x="17126" y="233"/>
                  </a:lnTo>
                  <a:cubicBezTo>
                    <a:pt x="9798" y="233"/>
                    <a:pt x="6087" y="233"/>
                    <a:pt x="3612" y="2043"/>
                  </a:cubicBezTo>
                  <a:cubicBezTo>
                    <a:pt x="2570" y="2811"/>
                    <a:pt x="1696" y="3783"/>
                    <a:pt x="1043" y="4901"/>
                  </a:cubicBezTo>
                  <a:cubicBezTo>
                    <a:pt x="-575" y="7568"/>
                    <a:pt x="-99" y="11378"/>
                    <a:pt x="1043" y="18807"/>
                  </a:cubicBezTo>
                  <a:cubicBezTo>
                    <a:pt x="58144" y="517250"/>
                    <a:pt x="345747" y="539063"/>
                    <a:pt x="473369" y="540015"/>
                  </a:cubicBezTo>
                  <a:cubicBezTo>
                    <a:pt x="480031" y="540015"/>
                    <a:pt x="482886" y="540015"/>
                    <a:pt x="485741" y="538396"/>
                  </a:cubicBezTo>
                  <a:cubicBezTo>
                    <a:pt x="486703" y="537720"/>
                    <a:pt x="487540" y="536882"/>
                    <a:pt x="488216" y="535919"/>
                  </a:cubicBezTo>
                  <a:cubicBezTo>
                    <a:pt x="489929" y="533538"/>
                    <a:pt x="489929" y="530109"/>
                    <a:pt x="489929" y="523442"/>
                  </a:cubicBezTo>
                  <a:lnTo>
                    <a:pt x="489929" y="346086"/>
                  </a:lnTo>
                  <a:cubicBezTo>
                    <a:pt x="642200" y="372566"/>
                    <a:pt x="695019" y="485723"/>
                    <a:pt x="708819" y="526109"/>
                  </a:cubicBezTo>
                  <a:cubicBezTo>
                    <a:pt x="709826" y="530186"/>
                    <a:pt x="711603" y="534034"/>
                    <a:pt x="714053" y="537444"/>
                  </a:cubicBezTo>
                  <a:cubicBezTo>
                    <a:pt x="714823" y="538162"/>
                    <a:pt x="715687" y="538771"/>
                    <a:pt x="716623" y="539253"/>
                  </a:cubicBezTo>
                  <a:cubicBezTo>
                    <a:pt x="720403" y="540443"/>
                    <a:pt x="724390" y="540832"/>
                    <a:pt x="728329" y="540396"/>
                  </a:cubicBezTo>
                  <a:lnTo>
                    <a:pt x="842532" y="540396"/>
                  </a:lnTo>
                  <a:cubicBezTo>
                    <a:pt x="851098" y="540396"/>
                    <a:pt x="855475" y="540396"/>
                    <a:pt x="858140" y="538110"/>
                  </a:cubicBezTo>
                  <a:cubicBezTo>
                    <a:pt x="859182" y="537141"/>
                    <a:pt x="860022" y="535976"/>
                    <a:pt x="860615" y="534681"/>
                  </a:cubicBezTo>
                  <a:cubicBezTo>
                    <a:pt x="861947" y="531443"/>
                    <a:pt x="860615" y="527347"/>
                    <a:pt x="858045" y="519346"/>
                  </a:cubicBezTo>
                  <a:cubicBezTo>
                    <a:pt x="792283" y="318464"/>
                    <a:pt x="646007" y="270458"/>
                    <a:pt x="646007" y="270458"/>
                  </a:cubicBezTo>
                  <a:cubicBezTo>
                    <a:pt x="738996" y="214770"/>
                    <a:pt x="806859" y="125244"/>
                    <a:pt x="835395" y="20617"/>
                  </a:cubicBezTo>
                  <a:cubicBezTo>
                    <a:pt x="837393" y="12997"/>
                    <a:pt x="838440" y="9187"/>
                    <a:pt x="837013" y="6044"/>
                  </a:cubicBezTo>
                  <a:cubicBezTo>
                    <a:pt x="836408" y="4812"/>
                    <a:pt x="835567" y="3712"/>
                    <a:pt x="834538" y="2805"/>
                  </a:cubicBezTo>
                  <a:cubicBezTo>
                    <a:pt x="831873" y="614"/>
                    <a:pt x="827781" y="614"/>
                    <a:pt x="819692" y="614"/>
                  </a:cubicBezTo>
                  <a:lnTo>
                    <a:pt x="708153" y="614"/>
                  </a:lnTo>
                  <a:cubicBezTo>
                    <a:pt x="704012" y="115"/>
                    <a:pt x="699813" y="571"/>
                    <a:pt x="695876" y="1948"/>
                  </a:cubicBezTo>
                  <a:cubicBezTo>
                    <a:pt x="694822" y="2449"/>
                    <a:pt x="693882" y="3162"/>
                    <a:pt x="693116" y="4043"/>
                  </a:cubicBezTo>
                  <a:cubicBezTo>
                    <a:pt x="690711" y="7816"/>
                    <a:pt x="689183" y="12079"/>
                    <a:pt x="688643" y="16521"/>
                  </a:cubicBezTo>
                  <a:cubicBezTo>
                    <a:pt x="664089" y="116248"/>
                    <a:pt x="556167" y="211212"/>
                    <a:pt x="489643" y="213784"/>
                  </a:cubicBezTo>
                  <a:lnTo>
                    <a:pt x="489643" y="19569"/>
                  </a:lnTo>
                  <a:cubicBezTo>
                    <a:pt x="489643" y="11854"/>
                    <a:pt x="489643" y="8044"/>
                    <a:pt x="487740" y="5282"/>
                  </a:cubicBezTo>
                  <a:cubicBezTo>
                    <a:pt x="486988" y="4148"/>
                    <a:pt x="486018" y="3176"/>
                    <a:pt x="484885" y="2424"/>
                  </a:cubicBezTo>
                  <a:cubicBezTo>
                    <a:pt x="480372" y="559"/>
                    <a:pt x="475444" y="-65"/>
                    <a:pt x="470609" y="614"/>
                  </a:cubicBezTo>
                  <a:lnTo>
                    <a:pt x="368302" y="614"/>
                  </a:lnTo>
                  <a:cubicBezTo>
                    <a:pt x="363499" y="-72"/>
                    <a:pt x="358599" y="554"/>
                    <a:pt x="354122" y="2424"/>
                  </a:cubicBezTo>
                  <a:cubicBezTo>
                    <a:pt x="352989" y="3176"/>
                    <a:pt x="352018" y="4148"/>
                    <a:pt x="351267" y="5282"/>
                  </a:cubicBezTo>
                  <a:cubicBezTo>
                    <a:pt x="349363" y="8044"/>
                    <a:pt x="349363" y="11854"/>
                    <a:pt x="349363" y="19569"/>
                  </a:cubicBezTo>
                  <a:lnTo>
                    <a:pt x="349363" y="375804"/>
                  </a:lnTo>
                  <a:cubicBezTo>
                    <a:pt x="349363" y="375804"/>
                    <a:pt x="177487" y="347134"/>
                    <a:pt x="145891" y="1795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 раздела">
  <p:cSld name="1_Титульный слайд раздела">
    <p:bg>
      <p:bgPr>
        <a:solidFill>
          <a:schemeClr val="lt1"/>
        </a:solidFill>
        <a:effectLst/>
      </p:bgPr>
    </p:bg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21b2d14a828_0_615"/>
          <p:cNvSpPr txBox="1">
            <a:spLocks noGrp="1"/>
          </p:cNvSpPr>
          <p:nvPr>
            <p:ph type="title"/>
          </p:nvPr>
        </p:nvSpPr>
        <p:spPr>
          <a:xfrm>
            <a:off x="452379" y="839974"/>
            <a:ext cx="3466200" cy="1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"/>
              <a:buNone/>
              <a:defRPr sz="5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Заголовок">
  <p:cSld name="6_Заголовок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0"/>
          <p:cNvSpPr txBox="1">
            <a:spLocks noGrp="1"/>
          </p:cNvSpPr>
          <p:nvPr>
            <p:ph type="body" idx="1"/>
          </p:nvPr>
        </p:nvSpPr>
        <p:spPr>
          <a:xfrm>
            <a:off x="738000" y="141252"/>
            <a:ext cx="76680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A6A6A6"/>
              </a:buClr>
              <a:buSzPts val="800"/>
              <a:buNone/>
              <a:defRPr sz="8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50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50"/>
          <p:cNvSpPr txBox="1">
            <a:spLocks noGrp="1"/>
          </p:cNvSpPr>
          <p:nvPr>
            <p:ph type="ftr" idx="11"/>
          </p:nvPr>
        </p:nvSpPr>
        <p:spPr>
          <a:xfrm>
            <a:off x="736997" y="4810396"/>
            <a:ext cx="76701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Акцент">
  <p:cSld name="Акцент">
    <p:bg>
      <p:bgPr>
        <a:solidFill>
          <a:schemeClr val="lt1"/>
        </a:soli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21b2d14a828_0_617"/>
          <p:cNvSpPr txBox="1">
            <a:spLocks noGrp="1"/>
          </p:cNvSpPr>
          <p:nvPr>
            <p:ph type="title"/>
          </p:nvPr>
        </p:nvSpPr>
        <p:spPr>
          <a:xfrm>
            <a:off x="1499563" y="2228964"/>
            <a:ext cx="6144900" cy="6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lay"/>
              <a:buNone/>
              <a:defRPr sz="5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>
  <p:cSld name="Пустой слайд"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одержание">
  <p:cSld name="Содержание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21b2d14a828_0_620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20112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g21b2d14a828_0_620"/>
          <p:cNvSpPr txBox="1">
            <a:spLocks noGrp="1"/>
          </p:cNvSpPr>
          <p:nvPr>
            <p:ph type="body" idx="1"/>
          </p:nvPr>
        </p:nvSpPr>
        <p:spPr>
          <a:xfrm>
            <a:off x="3032522" y="519113"/>
            <a:ext cx="5617500" cy="4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AutoNum type="arabicPeriod"/>
              <a:defRPr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2984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>
                <a:solidFill>
                  <a:schemeClr val="dk1"/>
                </a:solidFill>
              </a:defRPr>
            </a:lvl2pPr>
            <a:lvl3pPr marL="1371600" lvl="2" indent="-28575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−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11" name="Google Shape;611;g21b2d14a828_0_620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+ текст">
  <p:cSld name="Заголовок + текст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21b2d14a828_0_624"/>
          <p:cNvSpPr txBox="1">
            <a:spLocks noGrp="1"/>
          </p:cNvSpPr>
          <p:nvPr>
            <p:ph type="body" idx="1"/>
          </p:nvPr>
        </p:nvSpPr>
        <p:spPr>
          <a:xfrm>
            <a:off x="503635" y="1329929"/>
            <a:ext cx="8146500" cy="3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14" name="Google Shape;614;g21b2d14a828_0_624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g21b2d14a828_0_624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+ объект">
  <p:cSld name="Заголовок + объект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21b2d14a828_0_628"/>
          <p:cNvSpPr txBox="1">
            <a:spLocks noGrp="1"/>
          </p:cNvSpPr>
          <p:nvPr>
            <p:ph type="body" idx="1"/>
          </p:nvPr>
        </p:nvSpPr>
        <p:spPr>
          <a:xfrm>
            <a:off x="494110" y="1329929"/>
            <a:ext cx="81558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18" name="Google Shape;618;g21b2d14a828_0_628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g21b2d14a828_0_628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в 2 строки + объект">
  <p:cSld name="Заголовок в 2 строки + объект"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21b2d14a828_0_632"/>
          <p:cNvSpPr txBox="1">
            <a:spLocks noGrp="1"/>
          </p:cNvSpPr>
          <p:nvPr>
            <p:ph type="body" idx="1"/>
          </p:nvPr>
        </p:nvSpPr>
        <p:spPr>
          <a:xfrm>
            <a:off x="4733926" y="519113"/>
            <a:ext cx="3906600" cy="41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22" name="Google Shape;622;g21b2d14a828_0_632"/>
          <p:cNvSpPr txBox="1">
            <a:spLocks noGrp="1"/>
          </p:cNvSpPr>
          <p:nvPr>
            <p:ph type="body" idx="2"/>
          </p:nvPr>
        </p:nvSpPr>
        <p:spPr>
          <a:xfrm>
            <a:off x="503635" y="1530667"/>
            <a:ext cx="4068600" cy="31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23" name="Google Shape;623;g21b2d14a828_0_632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g21b2d14a828_0_632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4064100" cy="8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+ 2 объекта">
  <p:cSld name="Заголовок + 2 объекта"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21b2d14a828_0_637"/>
          <p:cNvSpPr txBox="1">
            <a:spLocks noGrp="1"/>
          </p:cNvSpPr>
          <p:nvPr>
            <p:ph type="body" idx="1"/>
          </p:nvPr>
        </p:nvSpPr>
        <p:spPr>
          <a:xfrm>
            <a:off x="508001" y="1329929"/>
            <a:ext cx="39879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27" name="Google Shape;627;g21b2d14a828_0_637"/>
          <p:cNvSpPr txBox="1">
            <a:spLocks noGrp="1"/>
          </p:cNvSpPr>
          <p:nvPr>
            <p:ph type="body" idx="2"/>
          </p:nvPr>
        </p:nvSpPr>
        <p:spPr>
          <a:xfrm>
            <a:off x="4648203" y="1329929"/>
            <a:ext cx="39879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28" name="Google Shape;628;g21b2d14a828_0_637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g21b2d14a828_0_637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+ список">
  <p:cSld name="Заголовок + список"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21b2d14a828_0_642"/>
          <p:cNvSpPr txBox="1">
            <a:spLocks noGrp="1"/>
          </p:cNvSpPr>
          <p:nvPr>
            <p:ph type="body" idx="1"/>
          </p:nvPr>
        </p:nvSpPr>
        <p:spPr>
          <a:xfrm>
            <a:off x="4572000" y="519113"/>
            <a:ext cx="4077900" cy="4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32" name="Google Shape;632;g21b2d14a828_0_642"/>
          <p:cNvSpPr txBox="1">
            <a:spLocks noGrp="1"/>
          </p:cNvSpPr>
          <p:nvPr>
            <p:ph type="title"/>
          </p:nvPr>
        </p:nvSpPr>
        <p:spPr>
          <a:xfrm>
            <a:off x="508001" y="519113"/>
            <a:ext cx="38742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3" name="Google Shape;633;g21b2d14a828_0_642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Заголовок + текст в две колонки">
  <p:cSld name="2_Заголовок + текст в две колонки"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21b2d14a828_0_646"/>
          <p:cNvSpPr txBox="1">
            <a:spLocks noGrp="1"/>
          </p:cNvSpPr>
          <p:nvPr>
            <p:ph type="body" idx="1"/>
          </p:nvPr>
        </p:nvSpPr>
        <p:spPr>
          <a:xfrm>
            <a:off x="508001" y="1329929"/>
            <a:ext cx="39783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36" name="Google Shape;636;g21b2d14a828_0_646"/>
          <p:cNvSpPr txBox="1">
            <a:spLocks noGrp="1"/>
          </p:cNvSpPr>
          <p:nvPr>
            <p:ph type="body" idx="2"/>
          </p:nvPr>
        </p:nvSpPr>
        <p:spPr>
          <a:xfrm>
            <a:off x="4671618" y="1329929"/>
            <a:ext cx="3978300" cy="3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37" name="Google Shape;637;g21b2d14a828_0_646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Play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g21b2d14a828_0_646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A6A6A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фактоида">
  <p:cSld name="2 фактоида"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0" name="Google Shape;640;g21b2d14a828_0_656"/>
          <p:cNvPicPr preferRelativeResize="0"/>
          <p:nvPr/>
        </p:nvPicPr>
        <p:blipFill rotWithShape="1">
          <a:blip r:embed="rId2">
            <a:alphaModFix/>
          </a:blip>
          <a:srcRect l="34454" t="19156" r="15824" b="18808"/>
          <a:stretch/>
        </p:blipFill>
        <p:spPr>
          <a:xfrm>
            <a:off x="4454817" y="0"/>
            <a:ext cx="468918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g21b2d14a828_0_656"/>
          <p:cNvSpPr txBox="1">
            <a:spLocks noGrp="1"/>
          </p:cNvSpPr>
          <p:nvPr>
            <p:ph type="body" idx="1"/>
          </p:nvPr>
        </p:nvSpPr>
        <p:spPr>
          <a:xfrm>
            <a:off x="504640" y="2909032"/>
            <a:ext cx="6098400" cy="13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600"/>
              <a:buNone/>
              <a:defRPr sz="8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42" name="Google Shape;642;g21b2d14a828_0_656"/>
          <p:cNvSpPr txBox="1">
            <a:spLocks noGrp="1"/>
          </p:cNvSpPr>
          <p:nvPr>
            <p:ph type="body" idx="2"/>
          </p:nvPr>
        </p:nvSpPr>
        <p:spPr>
          <a:xfrm>
            <a:off x="504639" y="4286570"/>
            <a:ext cx="6098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43" name="Google Shape;643;g21b2d14a828_0_656"/>
          <p:cNvSpPr txBox="1">
            <a:spLocks noGrp="1"/>
          </p:cNvSpPr>
          <p:nvPr>
            <p:ph type="body" idx="3"/>
          </p:nvPr>
        </p:nvSpPr>
        <p:spPr>
          <a:xfrm>
            <a:off x="503635" y="784138"/>
            <a:ext cx="6098400" cy="13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600"/>
              <a:buNone/>
              <a:defRPr sz="8600" b="1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44" name="Google Shape;644;g21b2d14a828_0_656"/>
          <p:cNvSpPr txBox="1">
            <a:spLocks noGrp="1"/>
          </p:cNvSpPr>
          <p:nvPr>
            <p:ph type="body" idx="4"/>
          </p:nvPr>
        </p:nvSpPr>
        <p:spPr>
          <a:xfrm>
            <a:off x="503635" y="2161676"/>
            <a:ext cx="6098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−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45" name="Google Shape;645;g21b2d14a828_0_656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91.xml"/><Relationship Id="rId21" Type="http://schemas.openxmlformats.org/officeDocument/2006/relationships/slideLayout" Target="../slideLayouts/slideLayout86.xml"/><Relationship Id="rId34" Type="http://schemas.openxmlformats.org/officeDocument/2006/relationships/slideLayout" Target="../slideLayouts/slideLayout99.xml"/><Relationship Id="rId42" Type="http://schemas.openxmlformats.org/officeDocument/2006/relationships/slideLayout" Target="../slideLayouts/slideLayout107.xml"/><Relationship Id="rId47" Type="http://schemas.openxmlformats.org/officeDocument/2006/relationships/slideLayout" Target="../slideLayouts/slideLayout112.xml"/><Relationship Id="rId50" Type="http://schemas.openxmlformats.org/officeDocument/2006/relationships/slideLayout" Target="../slideLayouts/slideLayout115.xml"/><Relationship Id="rId55" Type="http://schemas.openxmlformats.org/officeDocument/2006/relationships/slideLayout" Target="../slideLayouts/slideLayout120.xml"/><Relationship Id="rId6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9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89.xml"/><Relationship Id="rId32" Type="http://schemas.openxmlformats.org/officeDocument/2006/relationships/slideLayout" Target="../slideLayouts/slideLayout97.xml"/><Relationship Id="rId37" Type="http://schemas.openxmlformats.org/officeDocument/2006/relationships/slideLayout" Target="../slideLayouts/slideLayout102.xml"/><Relationship Id="rId40" Type="http://schemas.openxmlformats.org/officeDocument/2006/relationships/slideLayout" Target="../slideLayouts/slideLayout105.xml"/><Relationship Id="rId45" Type="http://schemas.openxmlformats.org/officeDocument/2006/relationships/slideLayout" Target="../slideLayouts/slideLayout110.xml"/><Relationship Id="rId53" Type="http://schemas.openxmlformats.org/officeDocument/2006/relationships/slideLayout" Target="../slideLayouts/slideLayout118.xml"/><Relationship Id="rId58" Type="http://schemas.openxmlformats.org/officeDocument/2006/relationships/slideLayout" Target="../slideLayouts/slideLayout123.xml"/><Relationship Id="rId6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70.xml"/><Relationship Id="rId61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79.xml"/><Relationship Id="rId22" Type="http://schemas.openxmlformats.org/officeDocument/2006/relationships/slideLayout" Target="../slideLayouts/slideLayout87.xml"/><Relationship Id="rId27" Type="http://schemas.openxmlformats.org/officeDocument/2006/relationships/slideLayout" Target="../slideLayouts/slideLayout92.xml"/><Relationship Id="rId30" Type="http://schemas.openxmlformats.org/officeDocument/2006/relationships/slideLayout" Target="../slideLayouts/slideLayout95.xml"/><Relationship Id="rId35" Type="http://schemas.openxmlformats.org/officeDocument/2006/relationships/slideLayout" Target="../slideLayouts/slideLayout100.xml"/><Relationship Id="rId43" Type="http://schemas.openxmlformats.org/officeDocument/2006/relationships/slideLayout" Target="../slideLayouts/slideLayout108.xml"/><Relationship Id="rId48" Type="http://schemas.openxmlformats.org/officeDocument/2006/relationships/slideLayout" Target="../slideLayouts/slideLayout113.xml"/><Relationship Id="rId56" Type="http://schemas.openxmlformats.org/officeDocument/2006/relationships/slideLayout" Target="../slideLayouts/slideLayout121.xml"/><Relationship Id="rId64" Type="http://schemas.openxmlformats.org/officeDocument/2006/relationships/slideLayout" Target="../slideLayouts/slideLayout129.xml"/><Relationship Id="rId8" Type="http://schemas.openxmlformats.org/officeDocument/2006/relationships/slideLayout" Target="../slideLayouts/slideLayout73.xml"/><Relationship Id="rId51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5" Type="http://schemas.openxmlformats.org/officeDocument/2006/relationships/slideLayout" Target="../slideLayouts/slideLayout90.xml"/><Relationship Id="rId33" Type="http://schemas.openxmlformats.org/officeDocument/2006/relationships/slideLayout" Target="../slideLayouts/slideLayout98.xml"/><Relationship Id="rId38" Type="http://schemas.openxmlformats.org/officeDocument/2006/relationships/slideLayout" Target="../slideLayouts/slideLayout103.xml"/><Relationship Id="rId46" Type="http://schemas.openxmlformats.org/officeDocument/2006/relationships/slideLayout" Target="../slideLayouts/slideLayout111.xml"/><Relationship Id="rId59" Type="http://schemas.openxmlformats.org/officeDocument/2006/relationships/slideLayout" Target="../slideLayouts/slideLayout124.xml"/><Relationship Id="rId67" Type="http://schemas.openxmlformats.org/officeDocument/2006/relationships/theme" Target="../theme/theme2.xml"/><Relationship Id="rId20" Type="http://schemas.openxmlformats.org/officeDocument/2006/relationships/slideLayout" Target="../slideLayouts/slideLayout85.xml"/><Relationship Id="rId41" Type="http://schemas.openxmlformats.org/officeDocument/2006/relationships/slideLayout" Target="../slideLayouts/slideLayout106.xml"/><Relationship Id="rId54" Type="http://schemas.openxmlformats.org/officeDocument/2006/relationships/slideLayout" Target="../slideLayouts/slideLayout119.xml"/><Relationship Id="rId6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0.xml"/><Relationship Id="rId23" Type="http://schemas.openxmlformats.org/officeDocument/2006/relationships/slideLayout" Target="../slideLayouts/slideLayout88.xml"/><Relationship Id="rId28" Type="http://schemas.openxmlformats.org/officeDocument/2006/relationships/slideLayout" Target="../slideLayouts/slideLayout93.xml"/><Relationship Id="rId36" Type="http://schemas.openxmlformats.org/officeDocument/2006/relationships/slideLayout" Target="../slideLayouts/slideLayout101.xml"/><Relationship Id="rId49" Type="http://schemas.openxmlformats.org/officeDocument/2006/relationships/slideLayout" Target="../slideLayouts/slideLayout114.xml"/><Relationship Id="rId57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75.xml"/><Relationship Id="rId31" Type="http://schemas.openxmlformats.org/officeDocument/2006/relationships/slideLayout" Target="../slideLayouts/slideLayout96.xml"/><Relationship Id="rId44" Type="http://schemas.openxmlformats.org/officeDocument/2006/relationships/slideLayout" Target="../slideLayouts/slideLayout109.xml"/><Relationship Id="rId52" Type="http://schemas.openxmlformats.org/officeDocument/2006/relationships/slideLayout" Target="../slideLayouts/slideLayout117.xml"/><Relationship Id="rId60" Type="http://schemas.openxmlformats.org/officeDocument/2006/relationships/slideLayout" Target="../slideLayouts/slideLayout125.xml"/><Relationship Id="rId6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Play"/>
              <a:buNone/>
              <a:defRPr sz="2700" b="0" i="0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body" idx="1"/>
          </p:nvPr>
        </p:nvSpPr>
        <p:spPr>
          <a:xfrm>
            <a:off x="494110" y="1329929"/>
            <a:ext cx="8141700" cy="3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8575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−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800" b="0" i="0" u="none" strike="noStrike" cap="non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9" name="Google Shape;9;p22"/>
          <p:cNvGrpSpPr/>
          <p:nvPr/>
        </p:nvGrpSpPr>
        <p:grpSpPr>
          <a:xfrm>
            <a:off x="0" y="-86073"/>
            <a:ext cx="9141111" cy="48236"/>
            <a:chOff x="0" y="1773238"/>
            <a:chExt cx="12188148" cy="735300"/>
          </a:xfrm>
        </p:grpSpPr>
        <p:cxnSp>
          <p:nvCxnSpPr>
            <p:cNvPr id="10" name="Google Shape;10;p22"/>
            <p:cNvCxnSpPr/>
            <p:nvPr/>
          </p:nvCxnSpPr>
          <p:spPr>
            <a:xfrm>
              <a:off x="0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" name="Google Shape;11;p22"/>
            <p:cNvCxnSpPr/>
            <p:nvPr/>
          </p:nvCxnSpPr>
          <p:spPr>
            <a:xfrm>
              <a:off x="677119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" name="Google Shape;12;p22"/>
            <p:cNvCxnSpPr/>
            <p:nvPr/>
          </p:nvCxnSpPr>
          <p:spPr>
            <a:xfrm>
              <a:off x="1354238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" name="Google Shape;13;p22"/>
            <p:cNvCxnSpPr/>
            <p:nvPr/>
          </p:nvCxnSpPr>
          <p:spPr>
            <a:xfrm>
              <a:off x="2031357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" name="Google Shape;14;p22"/>
            <p:cNvCxnSpPr/>
            <p:nvPr/>
          </p:nvCxnSpPr>
          <p:spPr>
            <a:xfrm>
              <a:off x="2708476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15;p22"/>
            <p:cNvCxnSpPr/>
            <p:nvPr/>
          </p:nvCxnSpPr>
          <p:spPr>
            <a:xfrm>
              <a:off x="3385595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16;p22"/>
            <p:cNvCxnSpPr/>
            <p:nvPr/>
          </p:nvCxnSpPr>
          <p:spPr>
            <a:xfrm>
              <a:off x="4062714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17;p22"/>
            <p:cNvCxnSpPr/>
            <p:nvPr/>
          </p:nvCxnSpPr>
          <p:spPr>
            <a:xfrm>
              <a:off x="4739833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18;p22"/>
            <p:cNvCxnSpPr/>
            <p:nvPr/>
          </p:nvCxnSpPr>
          <p:spPr>
            <a:xfrm>
              <a:off x="5416952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19;p22"/>
            <p:cNvCxnSpPr/>
            <p:nvPr/>
          </p:nvCxnSpPr>
          <p:spPr>
            <a:xfrm>
              <a:off x="6094071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20;p22"/>
            <p:cNvCxnSpPr/>
            <p:nvPr/>
          </p:nvCxnSpPr>
          <p:spPr>
            <a:xfrm>
              <a:off x="6771190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21;p22"/>
            <p:cNvCxnSpPr/>
            <p:nvPr/>
          </p:nvCxnSpPr>
          <p:spPr>
            <a:xfrm>
              <a:off x="7448309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" name="Google Shape;22;p22"/>
            <p:cNvCxnSpPr/>
            <p:nvPr/>
          </p:nvCxnSpPr>
          <p:spPr>
            <a:xfrm>
              <a:off x="8125428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23;p22"/>
            <p:cNvCxnSpPr/>
            <p:nvPr/>
          </p:nvCxnSpPr>
          <p:spPr>
            <a:xfrm>
              <a:off x="8802547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24;p22"/>
            <p:cNvCxnSpPr/>
            <p:nvPr/>
          </p:nvCxnSpPr>
          <p:spPr>
            <a:xfrm>
              <a:off x="9479666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" name="Google Shape;25;p22"/>
            <p:cNvCxnSpPr/>
            <p:nvPr/>
          </p:nvCxnSpPr>
          <p:spPr>
            <a:xfrm>
              <a:off x="10156785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6" name="Google Shape;26;p22"/>
            <p:cNvCxnSpPr/>
            <p:nvPr/>
          </p:nvCxnSpPr>
          <p:spPr>
            <a:xfrm>
              <a:off x="10833904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7" name="Google Shape;27;p22"/>
            <p:cNvCxnSpPr/>
            <p:nvPr/>
          </p:nvCxnSpPr>
          <p:spPr>
            <a:xfrm>
              <a:off x="11511023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" name="Google Shape;28;p22"/>
            <p:cNvCxnSpPr/>
            <p:nvPr/>
          </p:nvCxnSpPr>
          <p:spPr>
            <a:xfrm>
              <a:off x="12188148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9" name="Google Shape;29;p22"/>
          <p:cNvGrpSpPr/>
          <p:nvPr/>
        </p:nvGrpSpPr>
        <p:grpSpPr>
          <a:xfrm>
            <a:off x="-2" y="5240307"/>
            <a:ext cx="9141111" cy="48236"/>
            <a:chOff x="0" y="1773238"/>
            <a:chExt cx="12188148" cy="735300"/>
          </a:xfrm>
        </p:grpSpPr>
        <p:cxnSp>
          <p:nvCxnSpPr>
            <p:cNvPr id="30" name="Google Shape;30;p22"/>
            <p:cNvCxnSpPr/>
            <p:nvPr/>
          </p:nvCxnSpPr>
          <p:spPr>
            <a:xfrm>
              <a:off x="0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1" name="Google Shape;31;p22"/>
            <p:cNvCxnSpPr/>
            <p:nvPr/>
          </p:nvCxnSpPr>
          <p:spPr>
            <a:xfrm>
              <a:off x="677119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" name="Google Shape;32;p22"/>
            <p:cNvCxnSpPr/>
            <p:nvPr/>
          </p:nvCxnSpPr>
          <p:spPr>
            <a:xfrm>
              <a:off x="1354238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" name="Google Shape;33;p22"/>
            <p:cNvCxnSpPr/>
            <p:nvPr/>
          </p:nvCxnSpPr>
          <p:spPr>
            <a:xfrm>
              <a:off x="2031357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Google Shape;34;p22"/>
            <p:cNvCxnSpPr/>
            <p:nvPr/>
          </p:nvCxnSpPr>
          <p:spPr>
            <a:xfrm>
              <a:off x="2708476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" name="Google Shape;35;p22"/>
            <p:cNvCxnSpPr/>
            <p:nvPr/>
          </p:nvCxnSpPr>
          <p:spPr>
            <a:xfrm>
              <a:off x="3385595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6" name="Google Shape;36;p22"/>
            <p:cNvCxnSpPr/>
            <p:nvPr/>
          </p:nvCxnSpPr>
          <p:spPr>
            <a:xfrm>
              <a:off x="4062714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7" name="Google Shape;37;p22"/>
            <p:cNvCxnSpPr/>
            <p:nvPr/>
          </p:nvCxnSpPr>
          <p:spPr>
            <a:xfrm>
              <a:off x="4739833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8" name="Google Shape;38;p22"/>
            <p:cNvCxnSpPr/>
            <p:nvPr/>
          </p:nvCxnSpPr>
          <p:spPr>
            <a:xfrm>
              <a:off x="5416952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" name="Google Shape;39;p22"/>
            <p:cNvCxnSpPr/>
            <p:nvPr/>
          </p:nvCxnSpPr>
          <p:spPr>
            <a:xfrm>
              <a:off x="6094071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" name="Google Shape;40;p22"/>
            <p:cNvCxnSpPr/>
            <p:nvPr/>
          </p:nvCxnSpPr>
          <p:spPr>
            <a:xfrm>
              <a:off x="6771190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1" name="Google Shape;41;p22"/>
            <p:cNvCxnSpPr/>
            <p:nvPr/>
          </p:nvCxnSpPr>
          <p:spPr>
            <a:xfrm>
              <a:off x="7448309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2" name="Google Shape;42;p22"/>
            <p:cNvCxnSpPr/>
            <p:nvPr/>
          </p:nvCxnSpPr>
          <p:spPr>
            <a:xfrm>
              <a:off x="8125428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3" name="Google Shape;43;p22"/>
            <p:cNvCxnSpPr/>
            <p:nvPr/>
          </p:nvCxnSpPr>
          <p:spPr>
            <a:xfrm>
              <a:off x="8802547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4" name="Google Shape;44;p22"/>
            <p:cNvCxnSpPr/>
            <p:nvPr/>
          </p:nvCxnSpPr>
          <p:spPr>
            <a:xfrm>
              <a:off x="9479666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5" name="Google Shape;45;p22"/>
            <p:cNvCxnSpPr/>
            <p:nvPr/>
          </p:nvCxnSpPr>
          <p:spPr>
            <a:xfrm>
              <a:off x="10156785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" name="Google Shape;46;p22"/>
            <p:cNvCxnSpPr/>
            <p:nvPr/>
          </p:nvCxnSpPr>
          <p:spPr>
            <a:xfrm>
              <a:off x="10833904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" name="Google Shape;47;p22"/>
            <p:cNvCxnSpPr/>
            <p:nvPr/>
          </p:nvCxnSpPr>
          <p:spPr>
            <a:xfrm>
              <a:off x="11511023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8" name="Google Shape;48;p22"/>
            <p:cNvCxnSpPr/>
            <p:nvPr/>
          </p:nvCxnSpPr>
          <p:spPr>
            <a:xfrm>
              <a:off x="12188148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78" r:id="rId29"/>
    <p:sldLayoutId id="2147483679" r:id="rId30"/>
    <p:sldLayoutId id="2147483680" r:id="rId31"/>
    <p:sldLayoutId id="2147483681" r:id="rId32"/>
    <p:sldLayoutId id="2147483682" r:id="rId33"/>
    <p:sldLayoutId id="2147483683" r:id="rId34"/>
    <p:sldLayoutId id="2147483684" r:id="rId35"/>
    <p:sldLayoutId id="2147483685" r:id="rId36"/>
    <p:sldLayoutId id="2147483686" r:id="rId37"/>
    <p:sldLayoutId id="2147483687" r:id="rId38"/>
    <p:sldLayoutId id="2147483688" r:id="rId39"/>
    <p:sldLayoutId id="2147483689" r:id="rId40"/>
    <p:sldLayoutId id="2147483690" r:id="rId41"/>
    <p:sldLayoutId id="2147483691" r:id="rId42"/>
    <p:sldLayoutId id="2147483692" r:id="rId43"/>
    <p:sldLayoutId id="2147483693" r:id="rId44"/>
    <p:sldLayoutId id="2147483694" r:id="rId45"/>
    <p:sldLayoutId id="2147483695" r:id="rId46"/>
    <p:sldLayoutId id="2147483696" r:id="rId47"/>
    <p:sldLayoutId id="2147483697" r:id="rId48"/>
    <p:sldLayoutId id="2147483698" r:id="rId49"/>
    <p:sldLayoutId id="2147483699" r:id="rId50"/>
    <p:sldLayoutId id="2147483700" r:id="rId51"/>
    <p:sldLayoutId id="2147483701" r:id="rId52"/>
    <p:sldLayoutId id="2147483702" r:id="rId53"/>
    <p:sldLayoutId id="2147483703" r:id="rId54"/>
    <p:sldLayoutId id="2147483704" r:id="rId55"/>
    <p:sldLayoutId id="2147483705" r:id="rId56"/>
    <p:sldLayoutId id="2147483706" r:id="rId57"/>
    <p:sldLayoutId id="2147483707" r:id="rId58"/>
    <p:sldLayoutId id="2147483708" r:id="rId59"/>
    <p:sldLayoutId id="2147483709" r:id="rId60"/>
    <p:sldLayoutId id="2147483710" r:id="rId61"/>
    <p:sldLayoutId id="2147483711" r:id="rId62"/>
    <p:sldLayoutId id="2147483712" r:id="rId63"/>
    <p:sldLayoutId id="2147483713" r:id="rId64"/>
    <p:sldLayoutId id="2147483714" r:id="rId6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11">
          <p15:clr>
            <a:srgbClr val="FDE53C"/>
          </p15:clr>
        </p15:guide>
        <p15:guide id="2" pos="5449">
          <p15:clr>
            <a:srgbClr val="FDE53C"/>
          </p15:clr>
        </p15:guide>
        <p15:guide id="3" orient="horz" pos="2929">
          <p15:clr>
            <a:srgbClr val="FDE53C"/>
          </p15:clr>
        </p15:guide>
        <p15:guide id="4" pos="3833">
          <p15:clr>
            <a:srgbClr val="FDE53C"/>
          </p15:clr>
        </p15:guide>
        <p15:guide id="5" pos="1910">
          <p15:clr>
            <a:srgbClr val="FDE53C"/>
          </p15:clr>
        </p15:guide>
        <p15:guide id="6" pos="2880">
          <p15:clr>
            <a:srgbClr val="FDE53C"/>
          </p15:clr>
        </p15:guide>
        <p15:guide id="7" orient="horz" pos="327">
          <p15:clr>
            <a:srgbClr val="FDE53C"/>
          </p15:clr>
        </p15:guide>
        <p15:guide id="8" orient="horz" pos="838">
          <p15:clr>
            <a:srgbClr val="FDE53C"/>
          </p15:clr>
        </p15:guide>
        <p15:guide id="9" pos="1587">
          <p15:clr>
            <a:srgbClr val="FDE53C"/>
          </p15:clr>
        </p15:guide>
        <p15:guide id="10" pos="4156">
          <p15:clr>
            <a:srgbClr val="FDE53C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21b2d14a828_0_469"/>
          <p:cNvSpPr txBox="1">
            <a:spLocks noGrp="1"/>
          </p:cNvSpPr>
          <p:nvPr>
            <p:ph type="title"/>
          </p:nvPr>
        </p:nvSpPr>
        <p:spPr>
          <a:xfrm>
            <a:off x="508000" y="519113"/>
            <a:ext cx="81417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Play"/>
              <a:buNone/>
              <a:defRPr sz="2700" b="0" i="0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0" name="Google Shape;450;g21b2d14a828_0_469"/>
          <p:cNvSpPr txBox="1">
            <a:spLocks noGrp="1"/>
          </p:cNvSpPr>
          <p:nvPr>
            <p:ph type="body" idx="1"/>
          </p:nvPr>
        </p:nvSpPr>
        <p:spPr>
          <a:xfrm>
            <a:off x="494110" y="1329929"/>
            <a:ext cx="8141700" cy="3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8575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−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1" name="Google Shape;451;g21b2d14a828_0_469"/>
          <p:cNvSpPr txBox="1">
            <a:spLocks noGrp="1"/>
          </p:cNvSpPr>
          <p:nvPr>
            <p:ph type="ftr" idx="11"/>
          </p:nvPr>
        </p:nvSpPr>
        <p:spPr>
          <a:xfrm>
            <a:off x="503635" y="125986"/>
            <a:ext cx="8155800" cy="1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800" b="0" i="0" u="none" strike="noStrike" cap="non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452" name="Google Shape;452;g21b2d14a828_0_469"/>
          <p:cNvGrpSpPr/>
          <p:nvPr/>
        </p:nvGrpSpPr>
        <p:grpSpPr>
          <a:xfrm>
            <a:off x="0" y="-86074"/>
            <a:ext cx="9141111" cy="48236"/>
            <a:chOff x="0" y="1773238"/>
            <a:chExt cx="12188148" cy="735300"/>
          </a:xfrm>
        </p:grpSpPr>
        <p:cxnSp>
          <p:nvCxnSpPr>
            <p:cNvPr id="453" name="Google Shape;453;g21b2d14a828_0_469"/>
            <p:cNvCxnSpPr/>
            <p:nvPr/>
          </p:nvCxnSpPr>
          <p:spPr>
            <a:xfrm>
              <a:off x="0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54" name="Google Shape;454;g21b2d14a828_0_469"/>
            <p:cNvCxnSpPr/>
            <p:nvPr/>
          </p:nvCxnSpPr>
          <p:spPr>
            <a:xfrm>
              <a:off x="677119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55" name="Google Shape;455;g21b2d14a828_0_469"/>
            <p:cNvCxnSpPr/>
            <p:nvPr/>
          </p:nvCxnSpPr>
          <p:spPr>
            <a:xfrm>
              <a:off x="1354238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56" name="Google Shape;456;g21b2d14a828_0_469"/>
            <p:cNvCxnSpPr/>
            <p:nvPr/>
          </p:nvCxnSpPr>
          <p:spPr>
            <a:xfrm>
              <a:off x="2031357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57" name="Google Shape;457;g21b2d14a828_0_469"/>
            <p:cNvCxnSpPr/>
            <p:nvPr/>
          </p:nvCxnSpPr>
          <p:spPr>
            <a:xfrm>
              <a:off x="2708476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58" name="Google Shape;458;g21b2d14a828_0_469"/>
            <p:cNvCxnSpPr/>
            <p:nvPr/>
          </p:nvCxnSpPr>
          <p:spPr>
            <a:xfrm>
              <a:off x="3385595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59" name="Google Shape;459;g21b2d14a828_0_469"/>
            <p:cNvCxnSpPr/>
            <p:nvPr/>
          </p:nvCxnSpPr>
          <p:spPr>
            <a:xfrm>
              <a:off x="4062714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0" name="Google Shape;460;g21b2d14a828_0_469"/>
            <p:cNvCxnSpPr/>
            <p:nvPr/>
          </p:nvCxnSpPr>
          <p:spPr>
            <a:xfrm>
              <a:off x="4739833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1" name="Google Shape;461;g21b2d14a828_0_469"/>
            <p:cNvCxnSpPr/>
            <p:nvPr/>
          </p:nvCxnSpPr>
          <p:spPr>
            <a:xfrm>
              <a:off x="5416952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2" name="Google Shape;462;g21b2d14a828_0_469"/>
            <p:cNvCxnSpPr/>
            <p:nvPr/>
          </p:nvCxnSpPr>
          <p:spPr>
            <a:xfrm>
              <a:off x="6094071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3" name="Google Shape;463;g21b2d14a828_0_469"/>
            <p:cNvCxnSpPr/>
            <p:nvPr/>
          </p:nvCxnSpPr>
          <p:spPr>
            <a:xfrm>
              <a:off x="6771190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4" name="Google Shape;464;g21b2d14a828_0_469"/>
            <p:cNvCxnSpPr/>
            <p:nvPr/>
          </p:nvCxnSpPr>
          <p:spPr>
            <a:xfrm>
              <a:off x="7448309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5" name="Google Shape;465;g21b2d14a828_0_469"/>
            <p:cNvCxnSpPr/>
            <p:nvPr/>
          </p:nvCxnSpPr>
          <p:spPr>
            <a:xfrm>
              <a:off x="8125428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6" name="Google Shape;466;g21b2d14a828_0_469"/>
            <p:cNvCxnSpPr/>
            <p:nvPr/>
          </p:nvCxnSpPr>
          <p:spPr>
            <a:xfrm>
              <a:off x="8802547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7" name="Google Shape;467;g21b2d14a828_0_469"/>
            <p:cNvCxnSpPr/>
            <p:nvPr/>
          </p:nvCxnSpPr>
          <p:spPr>
            <a:xfrm>
              <a:off x="9479666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8" name="Google Shape;468;g21b2d14a828_0_469"/>
            <p:cNvCxnSpPr/>
            <p:nvPr/>
          </p:nvCxnSpPr>
          <p:spPr>
            <a:xfrm>
              <a:off x="10156785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9" name="Google Shape;469;g21b2d14a828_0_469"/>
            <p:cNvCxnSpPr/>
            <p:nvPr/>
          </p:nvCxnSpPr>
          <p:spPr>
            <a:xfrm>
              <a:off x="10833904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0" name="Google Shape;470;g21b2d14a828_0_469"/>
            <p:cNvCxnSpPr/>
            <p:nvPr/>
          </p:nvCxnSpPr>
          <p:spPr>
            <a:xfrm>
              <a:off x="11511023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1" name="Google Shape;471;g21b2d14a828_0_469"/>
            <p:cNvCxnSpPr/>
            <p:nvPr/>
          </p:nvCxnSpPr>
          <p:spPr>
            <a:xfrm>
              <a:off x="12188148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472" name="Google Shape;472;g21b2d14a828_0_469"/>
          <p:cNvGrpSpPr/>
          <p:nvPr/>
        </p:nvGrpSpPr>
        <p:grpSpPr>
          <a:xfrm>
            <a:off x="-2" y="5240306"/>
            <a:ext cx="9141111" cy="48236"/>
            <a:chOff x="0" y="1773238"/>
            <a:chExt cx="12188148" cy="735300"/>
          </a:xfrm>
        </p:grpSpPr>
        <p:cxnSp>
          <p:nvCxnSpPr>
            <p:cNvPr id="473" name="Google Shape;473;g21b2d14a828_0_469"/>
            <p:cNvCxnSpPr/>
            <p:nvPr/>
          </p:nvCxnSpPr>
          <p:spPr>
            <a:xfrm>
              <a:off x="0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4" name="Google Shape;474;g21b2d14a828_0_469"/>
            <p:cNvCxnSpPr/>
            <p:nvPr/>
          </p:nvCxnSpPr>
          <p:spPr>
            <a:xfrm>
              <a:off x="677119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5" name="Google Shape;475;g21b2d14a828_0_469"/>
            <p:cNvCxnSpPr/>
            <p:nvPr/>
          </p:nvCxnSpPr>
          <p:spPr>
            <a:xfrm>
              <a:off x="1354238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6" name="Google Shape;476;g21b2d14a828_0_469"/>
            <p:cNvCxnSpPr/>
            <p:nvPr/>
          </p:nvCxnSpPr>
          <p:spPr>
            <a:xfrm>
              <a:off x="2031357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7" name="Google Shape;477;g21b2d14a828_0_469"/>
            <p:cNvCxnSpPr/>
            <p:nvPr/>
          </p:nvCxnSpPr>
          <p:spPr>
            <a:xfrm>
              <a:off x="2708476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8" name="Google Shape;478;g21b2d14a828_0_469"/>
            <p:cNvCxnSpPr/>
            <p:nvPr/>
          </p:nvCxnSpPr>
          <p:spPr>
            <a:xfrm>
              <a:off x="3385595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9" name="Google Shape;479;g21b2d14a828_0_469"/>
            <p:cNvCxnSpPr/>
            <p:nvPr/>
          </p:nvCxnSpPr>
          <p:spPr>
            <a:xfrm>
              <a:off x="4062714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80" name="Google Shape;480;g21b2d14a828_0_469"/>
            <p:cNvCxnSpPr/>
            <p:nvPr/>
          </p:nvCxnSpPr>
          <p:spPr>
            <a:xfrm>
              <a:off x="4739833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81" name="Google Shape;481;g21b2d14a828_0_469"/>
            <p:cNvCxnSpPr/>
            <p:nvPr/>
          </p:nvCxnSpPr>
          <p:spPr>
            <a:xfrm>
              <a:off x="5416952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82" name="Google Shape;482;g21b2d14a828_0_469"/>
            <p:cNvCxnSpPr/>
            <p:nvPr/>
          </p:nvCxnSpPr>
          <p:spPr>
            <a:xfrm>
              <a:off x="6094071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83" name="Google Shape;483;g21b2d14a828_0_469"/>
            <p:cNvCxnSpPr/>
            <p:nvPr/>
          </p:nvCxnSpPr>
          <p:spPr>
            <a:xfrm>
              <a:off x="6771190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84" name="Google Shape;484;g21b2d14a828_0_469"/>
            <p:cNvCxnSpPr/>
            <p:nvPr/>
          </p:nvCxnSpPr>
          <p:spPr>
            <a:xfrm>
              <a:off x="7448309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85" name="Google Shape;485;g21b2d14a828_0_469"/>
            <p:cNvCxnSpPr/>
            <p:nvPr/>
          </p:nvCxnSpPr>
          <p:spPr>
            <a:xfrm>
              <a:off x="8125428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86" name="Google Shape;486;g21b2d14a828_0_469"/>
            <p:cNvCxnSpPr/>
            <p:nvPr/>
          </p:nvCxnSpPr>
          <p:spPr>
            <a:xfrm>
              <a:off x="8802547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87" name="Google Shape;487;g21b2d14a828_0_469"/>
            <p:cNvCxnSpPr/>
            <p:nvPr/>
          </p:nvCxnSpPr>
          <p:spPr>
            <a:xfrm>
              <a:off x="9479666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88" name="Google Shape;488;g21b2d14a828_0_469"/>
            <p:cNvCxnSpPr/>
            <p:nvPr/>
          </p:nvCxnSpPr>
          <p:spPr>
            <a:xfrm>
              <a:off x="10156785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89" name="Google Shape;489;g21b2d14a828_0_469"/>
            <p:cNvCxnSpPr/>
            <p:nvPr/>
          </p:nvCxnSpPr>
          <p:spPr>
            <a:xfrm>
              <a:off x="10833904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90" name="Google Shape;490;g21b2d14a828_0_469"/>
            <p:cNvCxnSpPr/>
            <p:nvPr/>
          </p:nvCxnSpPr>
          <p:spPr>
            <a:xfrm>
              <a:off x="11511023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91" name="Google Shape;491;g21b2d14a828_0_469"/>
            <p:cNvCxnSpPr/>
            <p:nvPr/>
          </p:nvCxnSpPr>
          <p:spPr>
            <a:xfrm>
              <a:off x="12188148" y="1773238"/>
              <a:ext cx="0" cy="7353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  <p:sldLayoutId id="2147483738" r:id="rId23"/>
    <p:sldLayoutId id="2147483739" r:id="rId24"/>
    <p:sldLayoutId id="2147483740" r:id="rId25"/>
    <p:sldLayoutId id="2147483741" r:id="rId26"/>
    <p:sldLayoutId id="2147483742" r:id="rId27"/>
    <p:sldLayoutId id="2147483743" r:id="rId28"/>
    <p:sldLayoutId id="2147483744" r:id="rId29"/>
    <p:sldLayoutId id="2147483745" r:id="rId30"/>
    <p:sldLayoutId id="2147483746" r:id="rId31"/>
    <p:sldLayoutId id="2147483747" r:id="rId32"/>
    <p:sldLayoutId id="2147483748" r:id="rId33"/>
    <p:sldLayoutId id="2147483749" r:id="rId34"/>
    <p:sldLayoutId id="2147483750" r:id="rId35"/>
    <p:sldLayoutId id="2147483751" r:id="rId36"/>
    <p:sldLayoutId id="2147483752" r:id="rId37"/>
    <p:sldLayoutId id="2147483753" r:id="rId38"/>
    <p:sldLayoutId id="2147483754" r:id="rId39"/>
    <p:sldLayoutId id="2147483755" r:id="rId40"/>
    <p:sldLayoutId id="2147483756" r:id="rId41"/>
    <p:sldLayoutId id="2147483757" r:id="rId42"/>
    <p:sldLayoutId id="2147483758" r:id="rId43"/>
    <p:sldLayoutId id="2147483759" r:id="rId44"/>
    <p:sldLayoutId id="2147483760" r:id="rId45"/>
    <p:sldLayoutId id="2147483761" r:id="rId46"/>
    <p:sldLayoutId id="2147483762" r:id="rId47"/>
    <p:sldLayoutId id="2147483763" r:id="rId48"/>
    <p:sldLayoutId id="2147483764" r:id="rId49"/>
    <p:sldLayoutId id="2147483765" r:id="rId50"/>
    <p:sldLayoutId id="2147483766" r:id="rId51"/>
    <p:sldLayoutId id="2147483767" r:id="rId52"/>
    <p:sldLayoutId id="2147483768" r:id="rId53"/>
    <p:sldLayoutId id="2147483769" r:id="rId54"/>
    <p:sldLayoutId id="2147483770" r:id="rId55"/>
    <p:sldLayoutId id="2147483771" r:id="rId56"/>
    <p:sldLayoutId id="2147483772" r:id="rId57"/>
    <p:sldLayoutId id="2147483773" r:id="rId58"/>
    <p:sldLayoutId id="2147483774" r:id="rId59"/>
    <p:sldLayoutId id="2147483775" r:id="rId60"/>
    <p:sldLayoutId id="2147483776" r:id="rId61"/>
    <p:sldLayoutId id="2147483777" r:id="rId62"/>
    <p:sldLayoutId id="2147483778" r:id="rId63"/>
    <p:sldLayoutId id="2147483779" r:id="rId64"/>
    <p:sldLayoutId id="2147483780" r:id="rId65"/>
    <p:sldLayoutId id="2147483781" r:id="rId6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11">
          <p15:clr>
            <a:srgbClr val="FDE53C"/>
          </p15:clr>
        </p15:guide>
        <p15:guide id="2" pos="5449">
          <p15:clr>
            <a:srgbClr val="FDE53C"/>
          </p15:clr>
        </p15:guide>
        <p15:guide id="3" orient="horz" pos="2929">
          <p15:clr>
            <a:srgbClr val="FDE53C"/>
          </p15:clr>
        </p15:guide>
        <p15:guide id="4" pos="3833">
          <p15:clr>
            <a:srgbClr val="FDE53C"/>
          </p15:clr>
        </p15:guide>
        <p15:guide id="5" pos="1910">
          <p15:clr>
            <a:srgbClr val="FDE53C"/>
          </p15:clr>
        </p15:guide>
        <p15:guide id="6" pos="2880">
          <p15:clr>
            <a:srgbClr val="FDE53C"/>
          </p15:clr>
        </p15:guide>
        <p15:guide id="7" orient="horz" pos="327">
          <p15:clr>
            <a:srgbClr val="FDE53C"/>
          </p15:clr>
        </p15:guide>
        <p15:guide id="8" orient="horz" pos="838">
          <p15:clr>
            <a:srgbClr val="FDE53C"/>
          </p15:clr>
        </p15:guide>
        <p15:guide id="9" pos="1587">
          <p15:clr>
            <a:srgbClr val="FDE53C"/>
          </p15:clr>
        </p15:guide>
        <p15:guide id="10" pos="4156">
          <p15:clr>
            <a:srgbClr val="FDE53C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hyperlink" Target="https://teachers.vk.company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21b2d14a828_0_465"/>
          <p:cNvSpPr txBox="1">
            <a:spLocks noGrp="1"/>
          </p:cNvSpPr>
          <p:nvPr>
            <p:ph type="body" idx="2"/>
          </p:nvPr>
        </p:nvSpPr>
        <p:spPr>
          <a:xfrm>
            <a:off x="291914" y="304603"/>
            <a:ext cx="4335000" cy="14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2500"/>
              <a:buNone/>
            </a:pPr>
            <a:r>
              <a:rPr lang="ru-RU" sz="3200" dirty="0"/>
              <a:t>Зачем педагогу вести образовательный блог?</a:t>
            </a:r>
            <a:endParaRPr sz="32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00843C-511C-4DA9-9512-9BE1569D5E25}"/>
              </a:ext>
            </a:extLst>
          </p:cNvPr>
          <p:cNvSpPr/>
          <p:nvPr/>
        </p:nvSpPr>
        <p:spPr>
          <a:xfrm>
            <a:off x="173414" y="3079889"/>
            <a:ext cx="4572000" cy="175900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10000"/>
              </a:lnSpc>
              <a:spcBef>
                <a:spcPts val="800"/>
              </a:spcBef>
              <a:buSzPts val="12500"/>
            </a:pPr>
            <a:r>
              <a:rPr lang="ru-RU" sz="2000" b="1" dirty="0">
                <a:latin typeface="Play"/>
                <a:sym typeface="Play"/>
              </a:rPr>
              <a:t>Афанасьева Анна Дмитриевна, педагог-организатор, МАУ ДО «ДДЮТ им. Е.А. Евтушенко», амбассадор </a:t>
            </a:r>
            <a:r>
              <a:rPr lang="en-US" sz="2000" b="1" dirty="0">
                <a:latin typeface="Play"/>
                <a:sym typeface="Play"/>
              </a:rPr>
              <a:t>VK</a:t>
            </a:r>
            <a:r>
              <a:rPr lang="ru-RU" sz="2000" b="1" dirty="0">
                <a:latin typeface="Play"/>
                <a:sym typeface="Play"/>
              </a:rPr>
              <a:t> и цифрового образования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21b2d14a828_0_1002"/>
          <p:cNvSpPr txBox="1">
            <a:spLocks noGrp="1"/>
          </p:cNvSpPr>
          <p:nvPr>
            <p:ph type="body" idx="2"/>
          </p:nvPr>
        </p:nvSpPr>
        <p:spPr>
          <a:xfrm>
            <a:off x="351900" y="1833600"/>
            <a:ext cx="4220100" cy="14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500"/>
              <a:buNone/>
            </a:pPr>
            <a:r>
              <a:rPr lang="ru-RU" sz="2400"/>
              <a:t>Лучшие практики создания образовательного контента с помощью приёмов </a:t>
            </a:r>
            <a:br>
              <a:rPr lang="ru-RU" sz="2400"/>
            </a:br>
            <a:r>
              <a:rPr lang="ru-RU" sz="2400"/>
              <a:t>из блогерства 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5" name="Google Shape;1055;g21b2d14a828_0_10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1050" y="1708800"/>
            <a:ext cx="4256649" cy="2747451"/>
          </a:xfrm>
          <a:prstGeom prst="rect">
            <a:avLst/>
          </a:prstGeom>
          <a:noFill/>
          <a:ln>
            <a:noFill/>
          </a:ln>
        </p:spPr>
      </p:pic>
      <p:sp>
        <p:nvSpPr>
          <p:cNvPr id="1056" name="Google Shape;1056;g21b2d14a828_0_1023"/>
          <p:cNvSpPr/>
          <p:nvPr/>
        </p:nvSpPr>
        <p:spPr>
          <a:xfrm>
            <a:off x="6267450" y="1097275"/>
            <a:ext cx="2021100" cy="3033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7" name="Google Shape;1057;g21b2d14a828_0_1023"/>
          <p:cNvPicPr preferRelativeResize="0"/>
          <p:nvPr/>
        </p:nvPicPr>
        <p:blipFill rotWithShape="1">
          <a:blip r:embed="rId4">
            <a:alphaModFix/>
          </a:blip>
          <a:srcRect t="6914" b="11064"/>
          <a:stretch/>
        </p:blipFill>
        <p:spPr>
          <a:xfrm>
            <a:off x="6122325" y="1207525"/>
            <a:ext cx="2021100" cy="303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8" name="Google Shape;1058;g21b2d14a828_0_10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ru-RU"/>
              <a:t>Примеры интересных учительских блогов</a:t>
            </a:r>
            <a:endParaRPr/>
          </a:p>
        </p:txBody>
      </p:sp>
      <p:sp>
        <p:nvSpPr>
          <p:cNvPr id="1059" name="Google Shape;1059;g21b2d14a828_0_1023"/>
          <p:cNvSpPr/>
          <p:nvPr/>
        </p:nvSpPr>
        <p:spPr>
          <a:xfrm>
            <a:off x="311700" y="1017713"/>
            <a:ext cx="6993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Блог </a:t>
            </a: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“Обучающий” для учеников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g21b2d14a828_0_1023"/>
          <p:cNvSpPr/>
          <p:nvPr/>
        </p:nvSpPr>
        <p:spPr>
          <a:xfrm>
            <a:off x="4721475" y="4210125"/>
            <a:ext cx="48228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Алексей Шабатько, учитель начальных классов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ГБОУ «Школа № 460»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g21b2d14a828_0_1023"/>
          <p:cNvSpPr/>
          <p:nvPr/>
        </p:nvSpPr>
        <p:spPr>
          <a:xfrm>
            <a:off x="311700" y="4130575"/>
            <a:ext cx="685800" cy="6618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2" name="Google Shape;1062;g21b2d14a828_0_10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4800" y="4171675"/>
            <a:ext cx="579599" cy="57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1" name="Google Shape;1091;g21b2d14a828_0_1058"/>
          <p:cNvPicPr preferRelativeResize="0"/>
          <p:nvPr/>
        </p:nvPicPr>
        <p:blipFill rotWithShape="1">
          <a:blip r:embed="rId3">
            <a:alphaModFix/>
          </a:blip>
          <a:srcRect t="7486" r="66220" b="20033"/>
          <a:stretch/>
        </p:blipFill>
        <p:spPr>
          <a:xfrm>
            <a:off x="311688" y="3483638"/>
            <a:ext cx="1341526" cy="758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2" name="Google Shape;1092;g21b2d14a828_0_1058"/>
          <p:cNvSpPr/>
          <p:nvPr/>
        </p:nvSpPr>
        <p:spPr>
          <a:xfrm>
            <a:off x="6267450" y="1097275"/>
            <a:ext cx="2021100" cy="3033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3" name="Google Shape;1093;g21b2d14a828_0_10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22325" y="1207525"/>
            <a:ext cx="2021101" cy="3035776"/>
          </a:xfrm>
          <a:prstGeom prst="rect">
            <a:avLst/>
          </a:prstGeom>
          <a:noFill/>
          <a:ln>
            <a:noFill/>
          </a:ln>
        </p:spPr>
      </p:pic>
      <p:sp>
        <p:nvSpPr>
          <p:cNvPr id="1094" name="Google Shape;1094;g21b2d14a828_0_105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ru-RU"/>
              <a:t>Примеры интересных учительских блогов</a:t>
            </a:r>
            <a:endParaRPr/>
          </a:p>
        </p:txBody>
      </p:sp>
      <p:sp>
        <p:nvSpPr>
          <p:cNvPr id="1095" name="Google Shape;1095;g21b2d14a828_0_1058"/>
          <p:cNvSpPr/>
          <p:nvPr/>
        </p:nvSpPr>
        <p:spPr>
          <a:xfrm>
            <a:off x="311700" y="1017713"/>
            <a:ext cx="6993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Блог “Вдохновляющий” на творчество учителей с учениками</a:t>
            </a:r>
            <a:endParaRPr sz="1400" b="0" i="0" u="sng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g21b2d14a828_0_1058"/>
          <p:cNvSpPr/>
          <p:nvPr/>
        </p:nvSpPr>
        <p:spPr>
          <a:xfrm>
            <a:off x="4721475" y="4346425"/>
            <a:ext cx="48228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Андрей Федотов,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учитель английского языка 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«Шуховский лицей», город Белгород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7" name="Google Shape;1097;g21b2d14a828_0_1058"/>
          <p:cNvPicPr preferRelativeResize="0"/>
          <p:nvPr/>
        </p:nvPicPr>
        <p:blipFill rotWithShape="1">
          <a:blip r:embed="rId5">
            <a:alphaModFix/>
          </a:blip>
          <a:srcRect t="2425" b="25392"/>
          <a:stretch/>
        </p:blipFill>
        <p:spPr>
          <a:xfrm>
            <a:off x="368525" y="1764025"/>
            <a:ext cx="3920349" cy="163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8" name="Google Shape;1098;g21b2d14a828_0_1058"/>
          <p:cNvPicPr preferRelativeResize="0"/>
          <p:nvPr/>
        </p:nvPicPr>
        <p:blipFill rotWithShape="1">
          <a:blip r:embed="rId3">
            <a:alphaModFix/>
          </a:blip>
          <a:srcRect l="33634" t="7484"/>
          <a:stretch/>
        </p:blipFill>
        <p:spPr>
          <a:xfrm>
            <a:off x="1653224" y="3488350"/>
            <a:ext cx="2635649" cy="96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9" name="Google Shape;1099;g21b2d14a828_0_1058"/>
          <p:cNvSpPr/>
          <p:nvPr/>
        </p:nvSpPr>
        <p:spPr>
          <a:xfrm>
            <a:off x="311700" y="4206775"/>
            <a:ext cx="685800" cy="6618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0" name="Google Shape;1100;g21b2d14a828_0_10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4800" y="4247875"/>
            <a:ext cx="579599" cy="57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7" name="Google Shape;1067;g21b2d14a828_0_10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1050" y="1708800"/>
            <a:ext cx="4256650" cy="2747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8" name="Google Shape;1068;g21b2d14a828_0_1034"/>
          <p:cNvSpPr/>
          <p:nvPr/>
        </p:nvSpPr>
        <p:spPr>
          <a:xfrm>
            <a:off x="6267450" y="1097275"/>
            <a:ext cx="2021100" cy="3033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9" name="Google Shape;1069;g21b2d14a828_0_10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22325" y="1207525"/>
            <a:ext cx="2021101" cy="3033289"/>
          </a:xfrm>
          <a:prstGeom prst="rect">
            <a:avLst/>
          </a:prstGeom>
          <a:noFill/>
          <a:ln>
            <a:noFill/>
          </a:ln>
        </p:spPr>
      </p:pic>
      <p:sp>
        <p:nvSpPr>
          <p:cNvPr id="1070" name="Google Shape;1070;g21b2d14a828_0_10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ru-RU"/>
              <a:t>Примеры интересных учительских блогов</a:t>
            </a:r>
            <a:endParaRPr/>
          </a:p>
        </p:txBody>
      </p:sp>
      <p:sp>
        <p:nvSpPr>
          <p:cNvPr id="1071" name="Google Shape;1071;g21b2d14a828_0_1034"/>
          <p:cNvSpPr/>
          <p:nvPr/>
        </p:nvSpPr>
        <p:spPr>
          <a:xfrm>
            <a:off x="311700" y="992513"/>
            <a:ext cx="6993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Блог </a:t>
            </a: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“Поддерживающий” для работников сферы образования </a:t>
            </a:r>
            <a:endParaRPr sz="1400" b="0" i="0" u="sng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g21b2d14a828_0_1034"/>
          <p:cNvSpPr/>
          <p:nvPr/>
        </p:nvSpPr>
        <p:spPr>
          <a:xfrm>
            <a:off x="4721475" y="4210125"/>
            <a:ext cx="48228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Александра Семина, учитель начальных классов </a:t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g21b2d14a828_0_1034"/>
          <p:cNvSpPr/>
          <p:nvPr/>
        </p:nvSpPr>
        <p:spPr>
          <a:xfrm>
            <a:off x="311700" y="4130575"/>
            <a:ext cx="685800" cy="6618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4" name="Google Shape;1074;g21b2d14a828_0_10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4800" y="4171675"/>
            <a:ext cx="579599" cy="57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21b2d14a828_0_1002"/>
          <p:cNvSpPr txBox="1">
            <a:spLocks noGrp="1"/>
          </p:cNvSpPr>
          <p:nvPr>
            <p:ph type="body" idx="2"/>
          </p:nvPr>
        </p:nvSpPr>
        <p:spPr>
          <a:xfrm>
            <a:off x="351900" y="1833600"/>
            <a:ext cx="4220100" cy="14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500"/>
              <a:buNone/>
            </a:pPr>
            <a:r>
              <a:rPr lang="ru-RU" sz="4000" dirty="0"/>
              <a:t>Время для интерактива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408086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g21b2d14a828_0_1034"/>
          <p:cNvSpPr/>
          <p:nvPr/>
        </p:nvSpPr>
        <p:spPr>
          <a:xfrm>
            <a:off x="2441552" y="783584"/>
            <a:ext cx="4371478" cy="357632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g21b2d14a828_0_10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ru-RU" dirty="0"/>
              <a:t>Задание:</a:t>
            </a:r>
            <a:endParaRPr dirty="0"/>
          </a:p>
        </p:txBody>
      </p:sp>
      <p:sp>
        <p:nvSpPr>
          <p:cNvPr id="1071" name="Google Shape;1071;g21b2d14a828_0_1034"/>
          <p:cNvSpPr/>
          <p:nvPr/>
        </p:nvSpPr>
        <p:spPr>
          <a:xfrm>
            <a:off x="311700" y="992513"/>
            <a:ext cx="6993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sng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197D78-DC26-4A54-95D8-C28161548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037" y="971081"/>
            <a:ext cx="3201337" cy="320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113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244c3d17bf7_0_0"/>
          <p:cNvSpPr/>
          <p:nvPr/>
        </p:nvSpPr>
        <p:spPr>
          <a:xfrm>
            <a:off x="0" y="0"/>
            <a:ext cx="53151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20" name="Google Shape;1120;g244c3d17bf7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5136" y="12394"/>
            <a:ext cx="523398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1" name="Google Shape;1121;g244c3d17bf7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4955" y="0"/>
            <a:ext cx="382904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2" name="Google Shape;1122;g244c3d17bf7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420125"/>
            <a:ext cx="2568379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3" name="Google Shape;1123;g244c3d17bf7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0075" y="843950"/>
            <a:ext cx="417825" cy="57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24" name="Google Shape;1124;g244c3d17bf7_0_0"/>
          <p:cNvSpPr txBox="1">
            <a:spLocks noGrp="1"/>
          </p:cNvSpPr>
          <p:nvPr>
            <p:ph type="title"/>
          </p:nvPr>
        </p:nvSpPr>
        <p:spPr>
          <a:xfrm>
            <a:off x="481200" y="519125"/>
            <a:ext cx="4352700" cy="724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Карта 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цифровых 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учителей</a:t>
            </a:r>
            <a:br>
              <a:rPr lang="ru-RU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" name="Google Shape;1125;g244c3d17bf7_0_0"/>
          <p:cNvSpPr txBox="1"/>
          <p:nvPr/>
        </p:nvSpPr>
        <p:spPr>
          <a:xfrm>
            <a:off x="789313" y="2388750"/>
            <a:ext cx="3166800" cy="22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428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Найти коллег-единомышленников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428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Делиться кейсами и лучшими практиками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428"/>
              </a:spcBef>
              <a:spcAft>
                <a:spcPts val="1428"/>
              </a:spcAft>
              <a:buNone/>
            </a:pPr>
            <a:r>
              <a:rPr lang="ru-RU">
                <a:solidFill>
                  <a:schemeClr val="lt1"/>
                </a:solidFill>
              </a:rPr>
              <a:t>У каждого педагога, который прошел регистрацию, появляется свой профиль на карте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26" name="Google Shape;1126;g244c3d17bf7_0_0"/>
          <p:cNvSpPr txBox="1"/>
          <p:nvPr/>
        </p:nvSpPr>
        <p:spPr>
          <a:xfrm>
            <a:off x="420900" y="1652050"/>
            <a:ext cx="3885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1428"/>
              </a:spcAft>
              <a:buNone/>
            </a:pPr>
            <a:r>
              <a:rPr lang="ru-RU" u="sng">
                <a:solidFill>
                  <a:schemeClr val="lt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teachers.vk.company</a:t>
            </a:r>
            <a:r>
              <a:rPr lang="ru-RU">
                <a:solidFill>
                  <a:schemeClr val="lt1"/>
                </a:solidFill>
              </a:rPr>
              <a:t> — сервис для учителей на базе платформы VK Mini Apps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127" name="Google Shape;1127;g244c3d17bf7_0_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1837" y="3035796"/>
            <a:ext cx="266275" cy="26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8" name="Google Shape;1128;g244c3d17bf7_0_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2827" y="3439299"/>
            <a:ext cx="266275" cy="26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" name="Google Shape;1129;g244c3d17bf7_0_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0637" y="4089648"/>
            <a:ext cx="266275" cy="266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0" name="Google Shape;1130;g244c3d17bf7_0_0"/>
          <p:cNvSpPr txBox="1"/>
          <p:nvPr/>
        </p:nvSpPr>
        <p:spPr>
          <a:xfrm>
            <a:off x="420900" y="23887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1428"/>
              </a:spcAft>
              <a:buNone/>
            </a:pPr>
            <a:r>
              <a:rPr lang="ru-RU" b="1" dirty="0">
                <a:solidFill>
                  <a:schemeClr val="lt1"/>
                </a:solidFill>
              </a:rPr>
              <a:t>На карте вы можете:</a:t>
            </a:r>
            <a:endParaRPr b="1" dirty="0">
              <a:solidFill>
                <a:schemeClr val="lt1"/>
              </a:solidFill>
            </a:endParaRPr>
          </a:p>
        </p:txBody>
      </p:sp>
      <p:pic>
        <p:nvPicPr>
          <p:cNvPr id="1131" name="Google Shape;1131;g244c3d17bf7_0_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35550" y="3659501"/>
            <a:ext cx="1134525" cy="1134525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g21b2d14a828_1_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ru-RU"/>
              <a:t>Выводы</a:t>
            </a:r>
            <a:endParaRPr/>
          </a:p>
        </p:txBody>
      </p:sp>
      <p:pic>
        <p:nvPicPr>
          <p:cNvPr id="1106" name="Google Shape;1106;g21b2d14a828_1_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875" y="1187475"/>
            <a:ext cx="3302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" name="Google Shape;1107;g21b2d14a828_1_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8378" y="1837753"/>
            <a:ext cx="331200" cy="3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" name="Google Shape;1108;g21b2d14a828_1_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8363" y="2489013"/>
            <a:ext cx="331200" cy="33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0" name="Google Shape;1110;g21b2d14a828_1_59"/>
          <p:cNvSpPr txBox="1"/>
          <p:nvPr/>
        </p:nvSpPr>
        <p:spPr>
          <a:xfrm>
            <a:off x="820000" y="1152475"/>
            <a:ext cx="852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Основа блогерства в образовании </a:t>
            </a:r>
            <a:r>
              <a:rPr lang="ru-RU"/>
              <a:t>–</a:t>
            </a: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эффективная коммуникация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1" name="Google Shape;1111;g21b2d14a828_1_59"/>
          <p:cNvSpPr txBox="1"/>
          <p:nvPr/>
        </p:nvSpPr>
        <p:spPr>
          <a:xfrm>
            <a:off x="820000" y="2346825"/>
            <a:ext cx="7562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Сам уроки и процесс обучения - взаимная основа </a:t>
            </a:r>
            <a:b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для педагогического блогерства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g21b2d14a828_1_59"/>
          <p:cNvSpPr txBox="1"/>
          <p:nvPr/>
        </p:nvSpPr>
        <p:spPr>
          <a:xfrm>
            <a:off x="820000" y="1803250"/>
            <a:ext cx="747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Просветительский контент может быть преподнесен в разных форматах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4" name="Google Shape;1114;g21b2d14a828_1_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5164524" y="2489031"/>
            <a:ext cx="3734451" cy="2490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21b2d14a828_0_929"/>
          <p:cNvSpPr/>
          <p:nvPr/>
        </p:nvSpPr>
        <p:spPr>
          <a:xfrm>
            <a:off x="5991550" y="519137"/>
            <a:ext cx="2658300" cy="277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g21b2d14a828_0_9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ru-RU" dirty="0"/>
              <a:t>Зачем педагогу вести блог?</a:t>
            </a:r>
            <a:endParaRPr dirty="0"/>
          </a:p>
        </p:txBody>
      </p:sp>
      <p:sp>
        <p:nvSpPr>
          <p:cNvPr id="907" name="Google Shape;907;g21b2d14a828_0_929"/>
          <p:cNvSpPr/>
          <p:nvPr/>
        </p:nvSpPr>
        <p:spPr>
          <a:xfrm>
            <a:off x="704175" y="1910625"/>
            <a:ext cx="4359600" cy="26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Привлечения учеников к своему предмету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Создания общих с учениками проектов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Развития личного бренда учителя не только в онлайн,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но и в офлайн-среде. Привлечение учеников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образовательную организацию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Профилактики эмоционального выгорания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Организации эффективной коммуникации с учениками,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их родителями, коллегами, администрацией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8" name="Google Shape;908;g21b2d14a828_0_9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264" y="1936832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9" name="Google Shape;909;g21b2d14a828_0_9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263" y="2313849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0" name="Google Shape;910;g21b2d14a828_0_9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287" y="2690872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1" name="Google Shape;911;g21b2d14a828_0_9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263" y="3477491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2" name="Google Shape;912;g21b2d14a828_0_9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275" y="3849639"/>
            <a:ext cx="188999" cy="188999"/>
          </a:xfrm>
          <a:prstGeom prst="rect">
            <a:avLst/>
          </a:prstGeom>
          <a:noFill/>
          <a:ln>
            <a:noFill/>
          </a:ln>
        </p:spPr>
      </p:pic>
      <p:sp>
        <p:nvSpPr>
          <p:cNvPr id="913" name="Google Shape;913;g21b2d14a828_0_929"/>
          <p:cNvSpPr txBox="1">
            <a:spLocks noGrp="1"/>
          </p:cNvSpPr>
          <p:nvPr>
            <p:ph type="body" idx="4294967295"/>
          </p:nvPr>
        </p:nvSpPr>
        <p:spPr>
          <a:xfrm>
            <a:off x="418248" y="1152481"/>
            <a:ext cx="4645500" cy="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</a:pPr>
            <a:r>
              <a:rPr lang="ru-RU" sz="1300" b="1" dirty="0"/>
              <a:t>Педагог может использовать социальные сети для:</a:t>
            </a:r>
            <a:endParaRPr sz="1300" b="1" dirty="0"/>
          </a:p>
        </p:txBody>
      </p:sp>
      <p:sp>
        <p:nvSpPr>
          <p:cNvPr id="915" name="Google Shape;915;g21b2d14a828_0_929"/>
          <p:cNvSpPr txBox="1">
            <a:spLocks noGrp="1"/>
          </p:cNvSpPr>
          <p:nvPr>
            <p:ph type="body" idx="4294967295"/>
          </p:nvPr>
        </p:nvSpPr>
        <p:spPr>
          <a:xfrm>
            <a:off x="5910825" y="3703959"/>
            <a:ext cx="25290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 sz="1800" dirty="0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Социальные сети </a:t>
            </a:r>
            <a:br>
              <a:rPr lang="ru-RU" sz="1800" dirty="0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</a:br>
            <a:r>
              <a:rPr lang="ru-RU" sz="1800" dirty="0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для педагога</a:t>
            </a:r>
            <a:endParaRPr sz="1800" dirty="0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916" name="Google Shape;916;g21b2d14a828_0_929"/>
          <p:cNvSpPr txBox="1">
            <a:spLocks noGrp="1"/>
          </p:cNvSpPr>
          <p:nvPr>
            <p:ph type="body" idx="4294967295"/>
          </p:nvPr>
        </p:nvSpPr>
        <p:spPr>
          <a:xfrm>
            <a:off x="5936694" y="4065500"/>
            <a:ext cx="2528100" cy="8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</a:pPr>
            <a:r>
              <a:rPr lang="ru-RU"/>
              <a:t>Дополнительный инструмент создания познавательного интереса обучающихся</a:t>
            </a:r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3E49E0-9CA8-4208-AA6E-D262F1C6CD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510" b="18490"/>
          <a:stretch/>
        </p:blipFill>
        <p:spPr>
          <a:xfrm>
            <a:off x="5714099" y="655983"/>
            <a:ext cx="2750695" cy="27506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5"/>
          <p:cNvSpPr txBox="1"/>
          <p:nvPr/>
        </p:nvSpPr>
        <p:spPr>
          <a:xfrm>
            <a:off x="1059347" y="1966487"/>
            <a:ext cx="2776200" cy="6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" tIns="27000" rIns="27000" bIns="270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Выстраивание и облегчение коммуникации всех участников образовательного процесса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5"/>
          <p:cNvSpPr txBox="1"/>
          <p:nvPr/>
        </p:nvSpPr>
        <p:spPr>
          <a:xfrm>
            <a:off x="1059347" y="3178514"/>
            <a:ext cx="3077100" cy="6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" tIns="27000" rIns="27000" bIns="270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Использование информации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или инструментов блога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для образовательной деятельности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5"/>
          <p:cNvSpPr txBox="1"/>
          <p:nvPr/>
        </p:nvSpPr>
        <p:spPr>
          <a:xfrm>
            <a:off x="5161925" y="1966487"/>
            <a:ext cx="3372600" cy="6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" tIns="27000" rIns="27000" bIns="270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Создание положительного имиджа учителей, ученых, педагогического сообщества, образовательной организации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5"/>
          <p:cNvSpPr txBox="1"/>
          <p:nvPr/>
        </p:nvSpPr>
        <p:spPr>
          <a:xfrm>
            <a:off x="5161925" y="3178514"/>
            <a:ext cx="3077100" cy="66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" tIns="27000" rIns="27000" bIns="270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Расширение границ представлений учеников о познании. Просвещение ученической молодежи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5" name="Google Shape;92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6997" y="1990287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6997" y="3201783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7" name="Google Shape;92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8178" y="1990287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8178" y="3204061"/>
            <a:ext cx="188999" cy="188999"/>
          </a:xfrm>
          <a:prstGeom prst="rect">
            <a:avLst/>
          </a:prstGeom>
          <a:noFill/>
          <a:ln>
            <a:noFill/>
          </a:ln>
        </p:spPr>
      </p:pic>
      <p:sp>
        <p:nvSpPr>
          <p:cNvPr id="929" name="Google Shape;929;p5"/>
          <p:cNvSpPr txBox="1">
            <a:spLocks noGrp="1"/>
          </p:cNvSpPr>
          <p:nvPr>
            <p:ph type="body" idx="1"/>
          </p:nvPr>
        </p:nvSpPr>
        <p:spPr>
          <a:xfrm>
            <a:off x="2519375" y="576274"/>
            <a:ext cx="6130500" cy="10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ru-RU"/>
              <a:t>Задачи </a:t>
            </a:r>
            <a:br>
              <a:rPr lang="ru-RU"/>
            </a:br>
            <a:r>
              <a:rPr lang="ru-RU"/>
              <a:t>педагогического блогерства</a:t>
            </a:r>
            <a:endParaRPr/>
          </a:p>
        </p:txBody>
      </p:sp>
      <p:sp>
        <p:nvSpPr>
          <p:cNvPr id="930" name="Google Shape;930;p5"/>
          <p:cNvSpPr txBox="1">
            <a:spLocks noGrp="1"/>
          </p:cNvSpPr>
          <p:nvPr>
            <p:ph type="body" idx="2"/>
          </p:nvPr>
        </p:nvSpPr>
        <p:spPr>
          <a:xfrm>
            <a:off x="815103" y="4129800"/>
            <a:ext cx="7513800" cy="8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/>
              <a:t>Первостепенная цель для блогерства в образовании –</a:t>
            </a:r>
            <a:br>
              <a:rPr lang="ru-RU"/>
            </a:br>
            <a:r>
              <a:rPr lang="ru-RU"/>
              <a:t> качественный просветительский контент на основе актуальности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21b2d14a828_0_9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ru-RU" sz="2130"/>
              <a:t>Принципы блогерства в образовании</a:t>
            </a:r>
            <a:endParaRPr sz="2130"/>
          </a:p>
        </p:txBody>
      </p:sp>
      <p:sp>
        <p:nvSpPr>
          <p:cNvPr id="936" name="Google Shape;936;g21b2d14a828_0_957"/>
          <p:cNvSpPr/>
          <p:nvPr/>
        </p:nvSpPr>
        <p:spPr>
          <a:xfrm>
            <a:off x="5588224" y="0"/>
            <a:ext cx="35562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7" name="Google Shape;937;g21b2d14a828_0_9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6094" y="1181015"/>
            <a:ext cx="5157902" cy="3238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g21b2d14a828_0_957"/>
          <p:cNvPicPr preferRelativeResize="0"/>
          <p:nvPr/>
        </p:nvPicPr>
        <p:blipFill rotWithShape="1">
          <a:blip r:embed="rId4">
            <a:alphaModFix/>
          </a:blip>
          <a:srcRect b="4351"/>
          <a:stretch/>
        </p:blipFill>
        <p:spPr>
          <a:xfrm>
            <a:off x="4529000" y="1364925"/>
            <a:ext cx="4078750" cy="2566999"/>
          </a:xfrm>
          <a:prstGeom prst="rect">
            <a:avLst/>
          </a:prstGeom>
          <a:noFill/>
          <a:ln>
            <a:noFill/>
          </a:ln>
        </p:spPr>
      </p:pic>
      <p:sp>
        <p:nvSpPr>
          <p:cNvPr id="940" name="Google Shape;940;g21b2d14a828_0_957"/>
          <p:cNvSpPr txBox="1"/>
          <p:nvPr/>
        </p:nvSpPr>
        <p:spPr>
          <a:xfrm>
            <a:off x="384175" y="1330325"/>
            <a:ext cx="681300" cy="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1" i="0" u="none" strike="noStrike" cap="none">
                <a:solidFill>
                  <a:srgbClr val="0077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g21b2d14a828_0_957"/>
          <p:cNvSpPr txBox="1"/>
          <p:nvPr/>
        </p:nvSpPr>
        <p:spPr>
          <a:xfrm>
            <a:off x="384175" y="1883936"/>
            <a:ext cx="681300" cy="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1" i="0" u="none" strike="noStrike" cap="none">
                <a:solidFill>
                  <a:srgbClr val="0077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g21b2d14a828_0_957"/>
          <p:cNvSpPr txBox="1"/>
          <p:nvPr/>
        </p:nvSpPr>
        <p:spPr>
          <a:xfrm>
            <a:off x="384175" y="2437519"/>
            <a:ext cx="681300" cy="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1" i="0" u="none" strike="noStrike" cap="none">
                <a:solidFill>
                  <a:srgbClr val="0077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g21b2d14a828_0_957"/>
          <p:cNvSpPr txBox="1"/>
          <p:nvPr/>
        </p:nvSpPr>
        <p:spPr>
          <a:xfrm>
            <a:off x="384175" y="2991114"/>
            <a:ext cx="681300" cy="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1" i="0" u="none" strike="noStrike" cap="none">
                <a:solidFill>
                  <a:srgbClr val="0077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g21b2d14a828_0_957"/>
          <p:cNvSpPr txBox="1"/>
          <p:nvPr/>
        </p:nvSpPr>
        <p:spPr>
          <a:xfrm>
            <a:off x="384175" y="3544722"/>
            <a:ext cx="681300" cy="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1" i="0" u="none" strike="noStrike" cap="none">
                <a:solidFill>
                  <a:srgbClr val="0077F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g21b2d14a828_0_957"/>
          <p:cNvSpPr txBox="1"/>
          <p:nvPr/>
        </p:nvSpPr>
        <p:spPr>
          <a:xfrm>
            <a:off x="384175" y="4098322"/>
            <a:ext cx="681300" cy="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1" i="0" u="none" strike="noStrike" cap="none">
                <a:solidFill>
                  <a:srgbClr val="0077FF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just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g21b2d14a828_0_957"/>
          <p:cNvSpPr txBox="1"/>
          <p:nvPr/>
        </p:nvSpPr>
        <p:spPr>
          <a:xfrm>
            <a:off x="1065475" y="1304100"/>
            <a:ext cx="186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Обучая, учись</a:t>
            </a: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g21b2d14a828_0_957"/>
          <p:cNvSpPr txBox="1"/>
          <p:nvPr/>
        </p:nvSpPr>
        <p:spPr>
          <a:xfrm>
            <a:off x="1065475" y="1862463"/>
            <a:ext cx="1638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Доступность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g21b2d14a828_0_957"/>
          <p:cNvSpPr txBox="1"/>
          <p:nvPr/>
        </p:nvSpPr>
        <p:spPr>
          <a:xfrm>
            <a:off x="1065475" y="2420838"/>
            <a:ext cx="1925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Ориентированность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g21b2d14a828_0_957"/>
          <p:cNvSpPr txBox="1"/>
          <p:nvPr/>
        </p:nvSpPr>
        <p:spPr>
          <a:xfrm>
            <a:off x="1065475" y="2982775"/>
            <a:ext cx="2538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Качество информации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g21b2d14a828_0_957"/>
          <p:cNvSpPr txBox="1"/>
          <p:nvPr/>
        </p:nvSpPr>
        <p:spPr>
          <a:xfrm>
            <a:off x="1065475" y="3526275"/>
            <a:ext cx="1638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Поиск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g21b2d14a828_0_957"/>
          <p:cNvSpPr txBox="1"/>
          <p:nvPr/>
        </p:nvSpPr>
        <p:spPr>
          <a:xfrm>
            <a:off x="1065475" y="4086425"/>
            <a:ext cx="1638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Открытость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21b2d14a828_0_953"/>
          <p:cNvSpPr txBox="1">
            <a:spLocks noGrp="1"/>
          </p:cNvSpPr>
          <p:nvPr>
            <p:ph type="body" idx="2"/>
          </p:nvPr>
        </p:nvSpPr>
        <p:spPr>
          <a:xfrm>
            <a:off x="351875" y="1833600"/>
            <a:ext cx="4335000" cy="14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0"/>
              <a:buFont typeface="Arial"/>
              <a:buNone/>
            </a:pPr>
            <a:r>
              <a:rPr lang="ru-RU" sz="2700"/>
              <a:t>Реализация образовательной стратегии с помощью формата блогерства</a:t>
            </a:r>
            <a:endParaRPr sz="29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g21b2d14a828_0_989"/>
          <p:cNvSpPr/>
          <p:nvPr/>
        </p:nvSpPr>
        <p:spPr>
          <a:xfrm>
            <a:off x="4733925" y="1497325"/>
            <a:ext cx="3863400" cy="23697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g21b2d14a828_0_98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ru-RU"/>
              <a:t>Что должно быть в стратегии?</a:t>
            </a:r>
            <a:endParaRPr/>
          </a:p>
        </p:txBody>
      </p:sp>
      <p:pic>
        <p:nvPicPr>
          <p:cNvPr id="964" name="Google Shape;964;g21b2d14a828_0_9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350" y="1289775"/>
            <a:ext cx="3302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5" name="Google Shape;965;g21b2d14a828_0_9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6853" y="1940053"/>
            <a:ext cx="331200" cy="3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6" name="Google Shape;966;g21b2d14a828_0_98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6838" y="2591313"/>
            <a:ext cx="331200" cy="3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7" name="Google Shape;967;g21b2d14a828_0_98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6850" y="3242588"/>
            <a:ext cx="331200" cy="3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8" name="Google Shape;968;g21b2d14a828_0_98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6838" y="3893863"/>
            <a:ext cx="331200" cy="331200"/>
          </a:xfrm>
          <a:prstGeom prst="rect">
            <a:avLst/>
          </a:prstGeom>
          <a:noFill/>
          <a:ln>
            <a:noFill/>
          </a:ln>
        </p:spPr>
      </p:pic>
      <p:sp>
        <p:nvSpPr>
          <p:cNvPr id="969" name="Google Shape;969;g21b2d14a828_0_989"/>
          <p:cNvSpPr txBox="1"/>
          <p:nvPr/>
        </p:nvSpPr>
        <p:spPr>
          <a:xfrm>
            <a:off x="928475" y="1254775"/>
            <a:ext cx="1667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Цель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g21b2d14a828_0_989"/>
          <p:cNvSpPr txBox="1"/>
          <p:nvPr/>
        </p:nvSpPr>
        <p:spPr>
          <a:xfrm>
            <a:off x="928475" y="2556825"/>
            <a:ext cx="1966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Целевая аудитория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g21b2d14a828_0_989"/>
          <p:cNvSpPr txBox="1"/>
          <p:nvPr/>
        </p:nvSpPr>
        <p:spPr>
          <a:xfrm>
            <a:off x="928475" y="1905550"/>
            <a:ext cx="1667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Задачи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g21b2d14a828_0_989"/>
          <p:cNvSpPr txBox="1"/>
          <p:nvPr/>
        </p:nvSpPr>
        <p:spPr>
          <a:xfrm>
            <a:off x="928475" y="3208100"/>
            <a:ext cx="1966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Принципы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g21b2d14a828_0_989"/>
          <p:cNvSpPr txBox="1"/>
          <p:nvPr/>
        </p:nvSpPr>
        <p:spPr>
          <a:xfrm>
            <a:off x="928475" y="3859375"/>
            <a:ext cx="2382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Планируемый результат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D25EDA-9285-4722-B193-2767920019C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58" t="41688" r="-507" b="6983"/>
          <a:stretch/>
        </p:blipFill>
        <p:spPr>
          <a:xfrm>
            <a:off x="4616727" y="1636954"/>
            <a:ext cx="3863400" cy="2640142"/>
          </a:xfrm>
          <a:prstGeom prst="flowChartProcess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g21b2d14a828_1_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ru-RU"/>
              <a:t>Двусторонняя связь онлайн - офлайн</a:t>
            </a:r>
            <a:endParaRPr/>
          </a:p>
        </p:txBody>
      </p:sp>
      <p:sp>
        <p:nvSpPr>
          <p:cNvPr id="985" name="Google Shape;985;g21b2d14a828_1_37"/>
          <p:cNvSpPr/>
          <p:nvPr/>
        </p:nvSpPr>
        <p:spPr>
          <a:xfrm>
            <a:off x="793800" y="1152475"/>
            <a:ext cx="3778200" cy="24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Создание контента с разбором сложных тем 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Социальные сети как база ученического проекта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Сообщество – педагогическая копилка </a:t>
            </a:r>
            <a:b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для учителей, учеников и родителей. </a:t>
            </a:r>
          </a:p>
          <a:p>
            <a:pPr marL="0" marR="0" lvl="0" indent="0" algn="l" rtl="0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Использование материалов из разных медиа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Помощь социальных сетей онлайн в создании </a:t>
            </a:r>
            <a:b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организации оффлайн-мероприятий.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6" name="Google Shape;986;g21b2d14a828_1_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002" y="1175232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7" name="Google Shape;987;g21b2d14a828_1_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001" y="1550287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Google Shape;988;g21b2d14a828_1_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012" y="1925322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9" name="Google Shape;989;g21b2d14a828_1_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000" y="2526780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0" name="Google Shape;990;g21b2d14a828_1_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012" y="3090814"/>
            <a:ext cx="188999" cy="188999"/>
          </a:xfrm>
          <a:prstGeom prst="rect">
            <a:avLst/>
          </a:prstGeom>
          <a:noFill/>
          <a:ln>
            <a:noFill/>
          </a:ln>
        </p:spPr>
      </p:pic>
      <p:sp>
        <p:nvSpPr>
          <p:cNvPr id="991" name="Google Shape;991;g21b2d14a828_1_37"/>
          <p:cNvSpPr txBox="1">
            <a:spLocks noGrp="1"/>
          </p:cNvSpPr>
          <p:nvPr>
            <p:ph type="body" idx="4294967295"/>
          </p:nvPr>
        </p:nvSpPr>
        <p:spPr>
          <a:xfrm>
            <a:off x="417000" y="3945525"/>
            <a:ext cx="228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 sz="1500">
                <a:solidFill>
                  <a:schemeClr val="dk2"/>
                </a:solidFill>
              </a:rPr>
              <a:t>Блогерство может стать основой для урока</a:t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992" name="Google Shape;992;g21b2d14a828_1_37"/>
          <p:cNvSpPr txBox="1">
            <a:spLocks noGrp="1"/>
          </p:cNvSpPr>
          <p:nvPr>
            <p:ph type="body" idx="4294967295"/>
          </p:nvPr>
        </p:nvSpPr>
        <p:spPr>
          <a:xfrm>
            <a:off x="5453475" y="3879525"/>
            <a:ext cx="2528100" cy="6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</a:pPr>
            <a:r>
              <a:rPr lang="ru-RU" sz="1100"/>
              <a:t>Сам урок и процесс обучения – взаимная основа</a:t>
            </a:r>
            <a:br>
              <a:rPr lang="ru-RU" sz="1100"/>
            </a:br>
            <a:r>
              <a:rPr lang="ru-RU" sz="1100"/>
              <a:t> для педагогического блогерства</a:t>
            </a:r>
            <a:endParaRPr sz="1100"/>
          </a:p>
        </p:txBody>
      </p:sp>
      <p:cxnSp>
        <p:nvCxnSpPr>
          <p:cNvPr id="993" name="Google Shape;993;g21b2d14a828_1_37"/>
          <p:cNvCxnSpPr>
            <a:stCxn id="991" idx="3"/>
            <a:endCxn id="992" idx="2"/>
          </p:cNvCxnSpPr>
          <p:nvPr/>
        </p:nvCxnSpPr>
        <p:spPr>
          <a:xfrm>
            <a:off x="2705100" y="4231875"/>
            <a:ext cx="4012500" cy="286500"/>
          </a:xfrm>
          <a:prstGeom prst="curvedConnector4">
            <a:avLst>
              <a:gd name="adj1" fmla="val 34248"/>
              <a:gd name="adj2" fmla="val 183063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94" name="Google Shape;994;g21b2d14a828_1_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83104" y="1161300"/>
            <a:ext cx="3668845" cy="2384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g21b2d14a828_0_998"/>
          <p:cNvSpPr txBox="1">
            <a:spLocks noGrp="1"/>
          </p:cNvSpPr>
          <p:nvPr>
            <p:ph type="body" idx="2"/>
          </p:nvPr>
        </p:nvSpPr>
        <p:spPr>
          <a:xfrm>
            <a:off x="351900" y="1833600"/>
            <a:ext cx="4220100" cy="14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500"/>
              <a:buNone/>
            </a:pPr>
            <a:r>
              <a:rPr lang="ru-RU" sz="2700"/>
              <a:t>Форматы </a:t>
            </a:r>
            <a:br>
              <a:rPr lang="ru-RU" sz="2700"/>
            </a:br>
            <a:r>
              <a:rPr lang="ru-RU" sz="2700"/>
              <a:t>из блогерской практики для использования </a:t>
            </a:r>
            <a:br>
              <a:rPr lang="ru-RU" sz="2700"/>
            </a:br>
            <a:r>
              <a:rPr lang="ru-RU" sz="2700"/>
              <a:t>в учебной деятельности</a:t>
            </a:r>
            <a:endParaRPr sz="2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g21b2d14a828_0_11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ru-RU"/>
              <a:t>Какой можно создать контент?</a:t>
            </a:r>
            <a:endParaRPr/>
          </a:p>
        </p:txBody>
      </p:sp>
      <p:sp>
        <p:nvSpPr>
          <p:cNvPr id="1005" name="Google Shape;1005;g21b2d14a828_0_1116"/>
          <p:cNvSpPr txBox="1"/>
          <p:nvPr/>
        </p:nvSpPr>
        <p:spPr>
          <a:xfrm>
            <a:off x="710247" y="1152487"/>
            <a:ext cx="27762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" tIns="27000" rIns="27000" bIns="270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ТЕСТ-ОПРОС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g21b2d14a828_0_1116"/>
          <p:cNvSpPr txBox="1"/>
          <p:nvPr/>
        </p:nvSpPr>
        <p:spPr>
          <a:xfrm>
            <a:off x="710247" y="1526314"/>
            <a:ext cx="30771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" tIns="27000" rIns="27000" bIns="270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РАССКАЗ (ЛОНГРИД)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g21b2d14a828_0_1116"/>
          <p:cNvSpPr txBox="1"/>
          <p:nvPr/>
        </p:nvSpPr>
        <p:spPr>
          <a:xfrm>
            <a:off x="701650" y="1900187"/>
            <a:ext cx="33726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" tIns="27000" rIns="27000" bIns="270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ФОТОКВЕСТ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g21b2d14a828_0_1116"/>
          <p:cNvSpPr txBox="1"/>
          <p:nvPr/>
        </p:nvSpPr>
        <p:spPr>
          <a:xfrm>
            <a:off x="701650" y="2244375"/>
            <a:ext cx="3464400" cy="7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" tIns="27000" rIns="27000" bIns="270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КОРОТКИЙ ВИДЕОРОЛИК (60 СЕКУНД)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VK</a:t>
            </a: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КЛИП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9" name="Google Shape;1009;g21b2d14a828_0_1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897" y="1185337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g21b2d14a828_0_1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897" y="1562996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g21b2d14a828_0_1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903" y="1940674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2" name="Google Shape;1012;g21b2d14a828_0_1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903" y="2294711"/>
            <a:ext cx="188999" cy="18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3" name="Google Shape;1013;g21b2d14a828_0_1116"/>
          <p:cNvPicPr preferRelativeResize="0"/>
          <p:nvPr/>
        </p:nvPicPr>
        <p:blipFill rotWithShape="1">
          <a:blip r:embed="rId4">
            <a:alphaModFix/>
          </a:blip>
          <a:srcRect t="10256" b="10352"/>
          <a:stretch/>
        </p:blipFill>
        <p:spPr>
          <a:xfrm>
            <a:off x="4837275" y="1115950"/>
            <a:ext cx="1988577" cy="1578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4" name="Google Shape;1014;g21b2d14a828_0_1116"/>
          <p:cNvPicPr preferRelativeResize="0"/>
          <p:nvPr/>
        </p:nvPicPr>
        <p:blipFill rotWithShape="1">
          <a:blip r:embed="rId5">
            <a:alphaModFix/>
          </a:blip>
          <a:srcRect l="4076" t="2293" b="5963"/>
          <a:stretch/>
        </p:blipFill>
        <p:spPr>
          <a:xfrm>
            <a:off x="5288150" y="2998831"/>
            <a:ext cx="2776202" cy="1769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5" name="Google Shape;1015;g21b2d14a828_0_1116"/>
          <p:cNvPicPr preferRelativeResize="0"/>
          <p:nvPr/>
        </p:nvPicPr>
        <p:blipFill rotWithShape="1">
          <a:blip r:embed="rId6">
            <a:alphaModFix/>
          </a:blip>
          <a:srcRect l="5128" t="7782" r="5981" b="8260"/>
          <a:stretch/>
        </p:blipFill>
        <p:spPr>
          <a:xfrm>
            <a:off x="6918785" y="1079900"/>
            <a:ext cx="1596416" cy="1507968"/>
          </a:xfrm>
          <a:prstGeom prst="rect">
            <a:avLst/>
          </a:prstGeom>
          <a:noFill/>
          <a:ln>
            <a:noFill/>
          </a:ln>
        </p:spPr>
      </p:pic>
      <p:sp>
        <p:nvSpPr>
          <p:cNvPr id="1016" name="Google Shape;1016;g21b2d14a828_0_1116"/>
          <p:cNvSpPr txBox="1">
            <a:spLocks noGrp="1"/>
          </p:cNvSpPr>
          <p:nvPr>
            <p:ph type="body" idx="4294967295"/>
          </p:nvPr>
        </p:nvSpPr>
        <p:spPr>
          <a:xfrm>
            <a:off x="701650" y="3422663"/>
            <a:ext cx="3778200" cy="9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 sz="1600">
                <a:solidFill>
                  <a:schemeClr val="dk2"/>
                </a:solidFill>
              </a:rPr>
              <a:t>ВАЖНО:</a:t>
            </a: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 sz="1600">
                <a:solidFill>
                  <a:schemeClr val="dk2"/>
                </a:solidFill>
              </a:rPr>
              <a:t> </a:t>
            </a:r>
            <a:br>
              <a:rPr lang="ru-RU" sz="1600">
                <a:solidFill>
                  <a:schemeClr val="dk2"/>
                </a:solidFill>
              </a:rPr>
            </a:br>
            <a:r>
              <a:rPr lang="ru-RU" sz="1600">
                <a:solidFill>
                  <a:schemeClr val="dk2"/>
                </a:solidFill>
              </a:rPr>
              <a:t>Образовательная цель – основа </a:t>
            </a:r>
            <a:br>
              <a:rPr lang="ru-RU" sz="1600">
                <a:solidFill>
                  <a:schemeClr val="dk2"/>
                </a:solidFill>
              </a:rPr>
            </a:br>
            <a:r>
              <a:rPr lang="ru-RU" sz="1600">
                <a:solidFill>
                  <a:schemeClr val="dk2"/>
                </a:solidFill>
              </a:rPr>
              <a:t>для избрания формата контента, </a:t>
            </a:r>
            <a:br>
              <a:rPr lang="ru-RU" sz="1600">
                <a:solidFill>
                  <a:schemeClr val="dk2"/>
                </a:solidFill>
              </a:rPr>
            </a:br>
            <a:r>
              <a:rPr lang="ru-RU" sz="1600">
                <a:solidFill>
                  <a:schemeClr val="dk2"/>
                </a:solidFill>
              </a:rPr>
              <a:t>а не наоборот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K Group">
  <a:themeElements>
    <a:clrScheme name="VK 2021">
      <a:dk1>
        <a:srgbClr val="000000"/>
      </a:dk1>
      <a:lt1>
        <a:srgbClr val="FFFFFF"/>
      </a:lt1>
      <a:dk2>
        <a:srgbClr val="0077FF"/>
      </a:dk2>
      <a:lt2>
        <a:srgbClr val="FFFFFF"/>
      </a:lt2>
      <a:accent1>
        <a:srgbClr val="0077FF"/>
      </a:accent1>
      <a:accent2>
        <a:srgbClr val="8024C0"/>
      </a:accent2>
      <a:accent3>
        <a:srgbClr val="FF3885"/>
      </a:accent3>
      <a:accent4>
        <a:srgbClr val="00EAFF"/>
      </a:accent4>
      <a:accent5>
        <a:srgbClr val="BEB6AE"/>
      </a:accent5>
      <a:accent6>
        <a:srgbClr val="17D685"/>
      </a:accent6>
      <a:hlink>
        <a:srgbClr val="0077FF"/>
      </a:hlink>
      <a:folHlink>
        <a:srgbClr val="A538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K Group">
  <a:themeElements>
    <a:clrScheme name="VK 2021">
      <a:dk1>
        <a:srgbClr val="000000"/>
      </a:dk1>
      <a:lt1>
        <a:srgbClr val="FFFFFF"/>
      </a:lt1>
      <a:dk2>
        <a:srgbClr val="0077FF"/>
      </a:dk2>
      <a:lt2>
        <a:srgbClr val="FFFFFF"/>
      </a:lt2>
      <a:accent1>
        <a:srgbClr val="0077FF"/>
      </a:accent1>
      <a:accent2>
        <a:srgbClr val="8024C0"/>
      </a:accent2>
      <a:accent3>
        <a:srgbClr val="FF3885"/>
      </a:accent3>
      <a:accent4>
        <a:srgbClr val="00EAFF"/>
      </a:accent4>
      <a:accent5>
        <a:srgbClr val="BEB6AE"/>
      </a:accent5>
      <a:accent6>
        <a:srgbClr val="17D685"/>
      </a:accent6>
      <a:hlink>
        <a:srgbClr val="0077FF"/>
      </a:hlink>
      <a:folHlink>
        <a:srgbClr val="A538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2297</TotalTime>
  <Words>337</Words>
  <Application>Microsoft Office PowerPoint</Application>
  <PresentationFormat>Экран (16:9)</PresentationFormat>
  <Paragraphs>80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Fira Sans Extra Condensed SemiBold</vt:lpstr>
      <vt:lpstr>Roboto Light</vt:lpstr>
      <vt:lpstr>Play</vt:lpstr>
      <vt:lpstr>Calibri</vt:lpstr>
      <vt:lpstr>Arial</vt:lpstr>
      <vt:lpstr>Noto Sans Symbols</vt:lpstr>
      <vt:lpstr>VK Group</vt:lpstr>
      <vt:lpstr>VK Group</vt:lpstr>
      <vt:lpstr>Презентация PowerPoint</vt:lpstr>
      <vt:lpstr>Зачем педагогу вести блог?</vt:lpstr>
      <vt:lpstr>Презентация PowerPoint</vt:lpstr>
      <vt:lpstr>Принципы блогерства в образовании</vt:lpstr>
      <vt:lpstr>Презентация PowerPoint</vt:lpstr>
      <vt:lpstr>Что должно быть в стратегии?</vt:lpstr>
      <vt:lpstr>Двусторонняя связь онлайн - офлайн</vt:lpstr>
      <vt:lpstr>Презентация PowerPoint</vt:lpstr>
      <vt:lpstr>Какой можно создать контент?</vt:lpstr>
      <vt:lpstr>Презентация PowerPoint</vt:lpstr>
      <vt:lpstr>Примеры интересных учительских блогов</vt:lpstr>
      <vt:lpstr>Примеры интересных учительских блогов</vt:lpstr>
      <vt:lpstr>Примеры интересных учительских блогов</vt:lpstr>
      <vt:lpstr>Презентация PowerPoint</vt:lpstr>
      <vt:lpstr>Задание:</vt:lpstr>
      <vt:lpstr>Карта  цифровых  учителей  </vt:lpstr>
      <vt:lpstr>Выводы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Трансляция личных и профессиональных компетенций.   Самопрезентация и самореализация педагога.</dc:title>
  <dc:creator>Александр Александрович</dc:creator>
  <cp:lastModifiedBy>Анастасия Жижченко</cp:lastModifiedBy>
  <cp:revision>14</cp:revision>
  <dcterms:modified xsi:type="dcterms:W3CDTF">2023-11-29T11:35:38Z</dcterms:modified>
</cp:coreProperties>
</file>