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6" r:id="rId12"/>
    <p:sldId id="268" r:id="rId13"/>
    <p:sldId id="263" r:id="rId14"/>
    <p:sldId id="269" r:id="rId15"/>
    <p:sldId id="270" r:id="rId16"/>
    <p:sldId id="271" r:id="rId17"/>
    <p:sldId id="273" r:id="rId18"/>
    <p:sldId id="276" r:id="rId19"/>
    <p:sldId id="277" r:id="rId20"/>
    <p:sldId id="278" r:id="rId21"/>
    <p:sldId id="282" r:id="rId22"/>
    <p:sldId id="283" r:id="rId23"/>
    <p:sldId id="289" r:id="rId24"/>
    <p:sldId id="272" r:id="rId25"/>
    <p:sldId id="274" r:id="rId26"/>
    <p:sldId id="275" r:id="rId27"/>
    <p:sldId id="279" r:id="rId28"/>
    <p:sldId id="280" r:id="rId29"/>
    <p:sldId id="281" r:id="rId30"/>
    <p:sldId id="284" r:id="rId31"/>
    <p:sldId id="285" r:id="rId32"/>
    <p:sldId id="286" r:id="rId33"/>
    <p:sldId id="287" r:id="rId34"/>
    <p:sldId id="288" r:id="rId35"/>
    <p:sldId id="290" r:id="rId36"/>
    <p:sldId id="292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CAF26-6F95-499C-9351-CD52494AB1A0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60F94-8E23-4DF6-B9D5-BC5FE4916E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65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60F94-8E23-4DF6-B9D5-BC5FE4916ED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447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8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55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597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1090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659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644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070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60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3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99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055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562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6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7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95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84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79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FAA14B3-FD4A-48B2-BE5C-3AD4FCAE8926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E3D4DA0-9B14-4870-A04A-92CB0ECD3F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123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2.jp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3.jpe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4.jp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5.jp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OV"/><Relationship Id="rId1" Type="http://schemas.microsoft.com/office/2007/relationships/media" Target="../media/media10.MOV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OV"/><Relationship Id="rId1" Type="http://schemas.microsoft.com/office/2007/relationships/media" Target="../media/media11.MOV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avi"/><Relationship Id="rId1" Type="http://schemas.microsoft.com/office/2007/relationships/media" Target="../media/media12.avi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OV"/><Relationship Id="rId1" Type="http://schemas.microsoft.com/office/2007/relationships/media" Target="../media/media13.MOV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OV"/><Relationship Id="rId1" Type="http://schemas.microsoft.com/office/2007/relationships/media" Target="../media/media14.MOV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692" y="662276"/>
            <a:ext cx="3740727" cy="4904509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Автор-составитель:</a:t>
            </a:r>
            <a:br>
              <a:rPr lang="ru-RU" sz="3100" dirty="0"/>
            </a:br>
            <a:r>
              <a:rPr lang="ru-RU" sz="3100" dirty="0"/>
              <a:t>Афанасьева Анна Дмитриевна,</a:t>
            </a:r>
            <a:br>
              <a:rPr lang="ru-RU" sz="3100" dirty="0"/>
            </a:br>
            <a:r>
              <a:rPr lang="ru-RU" sz="3100" dirty="0"/>
              <a:t>педагог-организатор</a:t>
            </a:r>
            <a:br>
              <a:rPr lang="ru-RU" sz="3100" dirty="0"/>
            </a:br>
            <a:r>
              <a:rPr lang="ru-RU" sz="3100" dirty="0"/>
              <a:t>МАУ ДО «ДДЮТ им. Е.А. Евтушенко» МО г. Братска</a:t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70164"/>
            <a:ext cx="7321477" cy="4880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45127" y="5791200"/>
            <a:ext cx="977705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КВИЗ «ЛЕГЕНДЫ БРАТСКА»</a:t>
            </a:r>
            <a:endParaRPr lang="ru-RU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556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940" y="4538902"/>
            <a:ext cx="6589424" cy="1507067"/>
          </a:xfrm>
        </p:spPr>
        <p:txBody>
          <a:bodyPr>
            <a:normAutofit fontScale="90000"/>
          </a:bodyPr>
          <a:lstStyle/>
          <a:p>
            <a:r>
              <a:rPr lang="ru-RU" dirty="0"/>
              <a:t>Вопрос </a:t>
            </a:r>
            <a:r>
              <a:rPr lang="ru-RU" dirty="0" smtClean="0"/>
              <a:t>8: Как звали комиссара этого лагеря, знаменитого человека этого времени?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30" y="261293"/>
            <a:ext cx="4184852" cy="5784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844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 </a:t>
            </a:r>
            <a:r>
              <a:rPr lang="ru-RU" dirty="0" smtClean="0"/>
              <a:t>9:Сколько лет длилось строительство братской ГЭС?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5" y="574962"/>
            <a:ext cx="6918158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9023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449" y="4487332"/>
            <a:ext cx="6007533" cy="1507067"/>
          </a:xfrm>
        </p:spPr>
        <p:txBody>
          <a:bodyPr>
            <a:normAutofit fontScale="90000"/>
          </a:bodyPr>
          <a:lstStyle/>
          <a:p>
            <a:r>
              <a:rPr lang="ru-RU" dirty="0"/>
              <a:t>Вопрос </a:t>
            </a:r>
            <a:r>
              <a:rPr lang="ru-RU" dirty="0" smtClean="0"/>
              <a:t>10:какие знаменитые личности посещали устный научно-познавательный журнал глобус?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548" y="618189"/>
            <a:ext cx="4212070" cy="5376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0570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4430" y="5126582"/>
            <a:ext cx="10094624" cy="150706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РАУНД 2: «Братск современный: факты и лица»</a:t>
            </a:r>
            <a:endParaRPr lang="ru-RU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41" y="110836"/>
            <a:ext cx="9553802" cy="5015746"/>
          </a:xfrm>
        </p:spPr>
      </p:pic>
    </p:spTree>
    <p:extLst>
      <p:ext uri="{BB962C8B-B14F-4D97-AF65-F5344CB8AC3E}">
        <p14:creationId xmlns:p14="http://schemas.microsoft.com/office/powerpoint/2010/main" val="165711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9956080" cy="1507067"/>
          </a:xfrm>
        </p:spPr>
        <p:txBody>
          <a:bodyPr>
            <a:normAutofit/>
          </a:bodyPr>
          <a:lstStyle/>
          <a:p>
            <a:r>
              <a:rPr lang="ru-RU" dirty="0"/>
              <a:t>Вопрос 1: Когда (полностью дата) Фред </a:t>
            </a:r>
            <a:r>
              <a:rPr lang="ru-RU" dirty="0" err="1"/>
              <a:t>Юсфин</a:t>
            </a:r>
            <a:r>
              <a:rPr lang="ru-RU" dirty="0"/>
              <a:t> приехал в город Братск?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55" y="547255"/>
            <a:ext cx="5566152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5875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2: У какого музея в </a:t>
            </a:r>
            <a:r>
              <a:rPr lang="ru-RU" dirty="0" err="1" smtClean="0"/>
              <a:t>братске</a:t>
            </a:r>
            <a:r>
              <a:rPr lang="ru-RU" dirty="0" smtClean="0"/>
              <a:t> единственного в иркутской области есть «изюминка»?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174" y="394855"/>
            <a:ext cx="5651132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0509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113259"/>
            <a:ext cx="11161425" cy="1802632"/>
          </a:xfrm>
        </p:spPr>
        <p:txBody>
          <a:bodyPr>
            <a:normAutofit fontScale="90000"/>
          </a:bodyPr>
          <a:lstStyle/>
          <a:p>
            <a:r>
              <a:rPr lang="ru-RU" dirty="0"/>
              <a:t>Вопрос 3: Назовите крупнейшее промышленное предприятие Братска, которое является одним из крупнейших в </a:t>
            </a:r>
            <a:r>
              <a:rPr lang="ru-RU" dirty="0" smtClean="0"/>
              <a:t>мире производителей -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187036"/>
            <a:ext cx="4862876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656" y="5285436"/>
            <a:ext cx="1874980" cy="157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0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Вопрос </a:t>
            </a:r>
            <a:r>
              <a:rPr lang="ru-RU" dirty="0" smtClean="0"/>
              <a:t>4: </a:t>
            </a:r>
            <a:r>
              <a:rPr lang="ru-RU" dirty="0"/>
              <a:t>Кто </a:t>
            </a:r>
            <a:r>
              <a:rPr lang="ru-RU" dirty="0" smtClean="0"/>
              <a:t>являлся инициатором </a:t>
            </a:r>
            <a:r>
              <a:rPr lang="ru-RU" dirty="0"/>
              <a:t>создания в Братске мемориально-музейного </a:t>
            </a:r>
            <a:r>
              <a:rPr lang="ru-RU" dirty="0" smtClean="0"/>
              <a:t>комплекса Ангарская деревня?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670" y="311727"/>
            <a:ext cx="6741486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249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5: Какой президент посетил город Братск в апреле 1993 года?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49" y="367146"/>
            <a:ext cx="5842000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047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6: Сколько музеев в городе Братске?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647" y="491836"/>
            <a:ext cx="6899024" cy="3614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24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939" y="3489805"/>
            <a:ext cx="11895715" cy="263390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b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Раунд 1: «Страницы истории»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322" y="0"/>
            <a:ext cx="4234295" cy="423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5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7: что больше </a:t>
            </a:r>
            <a:r>
              <a:rPr lang="ru-RU" dirty="0" err="1" smtClean="0"/>
              <a:t>париж</a:t>
            </a:r>
            <a:r>
              <a:rPr lang="ru-RU" dirty="0" smtClean="0"/>
              <a:t> или </a:t>
            </a:r>
            <a:r>
              <a:rPr lang="ru-RU" dirty="0" err="1" smtClean="0"/>
              <a:t>братск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421" y="505691"/>
            <a:ext cx="5268191" cy="351212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734290"/>
            <a:ext cx="5708073" cy="305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2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8: Сколько </a:t>
            </a:r>
            <a:r>
              <a:rPr lang="ru-RU" dirty="0" err="1" smtClean="0"/>
              <a:t>айфонов</a:t>
            </a:r>
            <a:r>
              <a:rPr lang="ru-RU" dirty="0" smtClean="0"/>
              <a:t> 17 про макс в длину помещается в памятнике </a:t>
            </a:r>
            <a:r>
              <a:rPr lang="ru-RU" dirty="0" err="1" smtClean="0"/>
              <a:t>наймушину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394" y="311724"/>
            <a:ext cx="6254508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31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1244552" cy="15070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9: </a:t>
            </a:r>
            <a:r>
              <a:rPr lang="ru-RU" dirty="0"/>
              <a:t>В честь кого были названы первые основные улицы Братска? </a:t>
            </a:r>
            <a:r>
              <a:rPr lang="ru-RU" dirty="0" smtClean="0"/>
              <a:t>(род деятельности)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975" y="404692"/>
            <a:ext cx="5432569" cy="3621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3349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10: во время штурма чего и в каком городе погиб </a:t>
            </a:r>
            <a:r>
              <a:rPr lang="ru-RU" dirty="0" err="1" smtClean="0"/>
              <a:t>степан</a:t>
            </a:r>
            <a:r>
              <a:rPr lang="ru-RU" dirty="0" smtClean="0"/>
              <a:t> Борисович Погодаев?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10" y="214746"/>
            <a:ext cx="3227220" cy="4105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19121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073" y="4778278"/>
            <a:ext cx="6456217" cy="150706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РАУНД 3: МУЗЫКАЛЬНЫЙ РАУНД</a:t>
            </a:r>
            <a:endParaRPr lang="ru-RU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763" y="0"/>
            <a:ext cx="6968836" cy="4703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552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594" y="5027660"/>
            <a:ext cx="8534400" cy="1507067"/>
          </a:xfrm>
        </p:spPr>
        <p:txBody>
          <a:bodyPr/>
          <a:lstStyle/>
          <a:p>
            <a:r>
              <a:rPr lang="ru-RU" dirty="0" smtClean="0"/>
              <a:t>Вопрос 1.</a:t>
            </a:r>
            <a:endParaRPr lang="ru-RU" dirty="0"/>
          </a:p>
        </p:txBody>
      </p:sp>
      <p:pic>
        <p:nvPicPr>
          <p:cNvPr id="4" name="IMG_869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920" y="221673"/>
            <a:ext cx="7115897" cy="4447680"/>
          </a:xfrm>
        </p:spPr>
      </p:pic>
    </p:spTree>
    <p:extLst>
      <p:ext uri="{BB962C8B-B14F-4D97-AF65-F5344CB8AC3E}">
        <p14:creationId xmlns:p14="http://schemas.microsoft.com/office/powerpoint/2010/main" val="125660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553" y="5350933"/>
            <a:ext cx="9388042" cy="1507067"/>
          </a:xfrm>
        </p:spPr>
        <p:txBody>
          <a:bodyPr/>
          <a:lstStyle/>
          <a:p>
            <a:r>
              <a:rPr lang="ru-RU" dirty="0" smtClean="0"/>
              <a:t>Вопрос 2: какие 3 слова пропущены в песне?</a:t>
            </a:r>
            <a:endParaRPr lang="ru-RU" dirty="0"/>
          </a:p>
        </p:txBody>
      </p:sp>
      <p:pic>
        <p:nvPicPr>
          <p:cNvPr id="4" name="IMG_8700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771" y="0"/>
            <a:ext cx="7378555" cy="5289979"/>
          </a:xfrm>
        </p:spPr>
      </p:pic>
    </p:spTree>
    <p:extLst>
      <p:ext uri="{BB962C8B-B14F-4D97-AF65-F5344CB8AC3E}">
        <p14:creationId xmlns:p14="http://schemas.microsoft.com/office/powerpoint/2010/main" val="249968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3: </a:t>
            </a:r>
            <a:r>
              <a:rPr lang="ru-RU" dirty="0"/>
              <a:t>Какое Братское сооружение издает подобные звуки?</a:t>
            </a:r>
          </a:p>
        </p:txBody>
      </p:sp>
      <p:pic>
        <p:nvPicPr>
          <p:cNvPr id="4" name="гул гэс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5486" y="3325236"/>
            <a:ext cx="609600" cy="60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623" y="184729"/>
            <a:ext cx="857250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0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Вопрос 4: Как зовут исполнителя этой песни, певца из города Братска? </a:t>
            </a:r>
          </a:p>
        </p:txBody>
      </p:sp>
      <p:pic>
        <p:nvPicPr>
          <p:cNvPr id="4" name="Igor_KRAVCOV_BRATSK_-_Glavnoe_rebyata_serdcem_ne_staret._(TheMP3.Info)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63085" y="3408363"/>
            <a:ext cx="609600" cy="60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404" y="541320"/>
            <a:ext cx="4298416" cy="2867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640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9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5:Что </a:t>
            </a:r>
            <a:r>
              <a:rPr lang="ru-RU" dirty="0"/>
              <a:t>это за песня и кто ее композитор?</a:t>
            </a:r>
          </a:p>
        </p:txBody>
      </p:sp>
      <p:pic>
        <p:nvPicPr>
          <p:cNvPr id="4" name="created-using-solmirecom-главное-ребята-сердцем-не-стареть-57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0795" y="1995200"/>
            <a:ext cx="609600" cy="60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138" y="386387"/>
            <a:ext cx="2847879" cy="410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6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870479" cy="1507067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Вопрос 1. Этот </a:t>
            </a:r>
            <a:r>
              <a:rPr lang="ru-RU" sz="2700" dirty="0"/>
              <a:t>год считается официальной датой основания первого Братского острога. Именно в этом году отряд казаков под руководством Максима Перфильева поднялся по Ангаре и поставил укрепление для </a:t>
            </a:r>
            <a:r>
              <a:rPr lang="ru-RU" sz="2700" dirty="0" smtClean="0"/>
              <a:t>сбора ясака</a:t>
            </a:r>
            <a:r>
              <a:rPr lang="ru-RU" sz="2700" dirty="0"/>
              <a:t>. Назовите год</a:t>
            </a:r>
            <a:r>
              <a:rPr lang="ru-RU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304" y="268571"/>
            <a:ext cx="4774479" cy="3789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4477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6: творческий псевдоним певицы из </a:t>
            </a:r>
            <a:r>
              <a:rPr lang="ru-RU" dirty="0" err="1" smtClean="0"/>
              <a:t>братска</a:t>
            </a:r>
            <a:r>
              <a:rPr lang="ru-RU" dirty="0" smtClean="0"/>
              <a:t> и ее </a:t>
            </a:r>
            <a:r>
              <a:rPr lang="ru-RU" dirty="0" err="1" smtClean="0"/>
              <a:t>фамилия,имя</a:t>
            </a:r>
            <a:endParaRPr lang="ru-RU" dirty="0"/>
          </a:p>
        </p:txBody>
      </p:sp>
      <p:pic>
        <p:nvPicPr>
          <p:cNvPr id="4" name="MIRAVI_-_Volya_(SkySound.cc)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7885" y="3214399"/>
            <a:ext cx="609600" cy="60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0" y="481704"/>
            <a:ext cx="5734049" cy="3222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6306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0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7: назовите творческий псевдоним этого рэпера из </a:t>
            </a:r>
            <a:r>
              <a:rPr lang="ru-RU" dirty="0" err="1" smtClean="0"/>
              <a:t>братска</a:t>
            </a:r>
            <a:r>
              <a:rPr lang="ru-RU" dirty="0" smtClean="0"/>
              <a:t>? </a:t>
            </a:r>
            <a:endParaRPr lang="ru-RU" dirty="0"/>
          </a:p>
        </p:txBody>
      </p:sp>
      <p:pic>
        <p:nvPicPr>
          <p:cNvPr id="4" name="IokskUwQ_XFE_0go4jdT92mq8q2bNd8HyCy64bpV9kRCNbW5tOtkuAtcaHFb_Ka8fRko7HE3uOWof8y4D3RlzkgXZ91hvV8t7tI-mI9Ykbvd8AFPr4iwPAeC53klu79qI30hwlyRE3Af8SPXTegC_BJNOLPCo4DZBkcy120QxR-n1nh4XA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21522" y="983817"/>
            <a:ext cx="609600" cy="60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596" y="263237"/>
            <a:ext cx="4203446" cy="39246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4458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7018915" cy="15070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 8: в каком телешоу приняла участие </a:t>
            </a:r>
            <a:r>
              <a:rPr lang="ru-RU" dirty="0" err="1" smtClean="0"/>
              <a:t>братчанка</a:t>
            </a:r>
            <a:r>
              <a:rPr lang="ru-RU" dirty="0" smtClean="0"/>
              <a:t> надежда </a:t>
            </a:r>
            <a:r>
              <a:rPr lang="ru-RU" dirty="0" err="1" smtClean="0"/>
              <a:t>бобуркова</a:t>
            </a:r>
            <a:r>
              <a:rPr lang="ru-RU" dirty="0" smtClean="0"/>
              <a:t> в этом году?</a:t>
            </a:r>
            <a:endParaRPr lang="ru-RU" dirty="0"/>
          </a:p>
        </p:txBody>
      </p:sp>
      <p:pic>
        <p:nvPicPr>
          <p:cNvPr id="4" name="IMG_870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10945" y="0"/>
            <a:ext cx="4087091" cy="6562981"/>
          </a:xfrm>
        </p:spPr>
      </p:pic>
    </p:spTree>
    <p:extLst>
      <p:ext uri="{BB962C8B-B14F-4D97-AF65-F5344CB8AC3E}">
        <p14:creationId xmlns:p14="http://schemas.microsoft.com/office/powerpoint/2010/main" val="83662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958" y="5150712"/>
            <a:ext cx="11216842" cy="1507067"/>
          </a:xfrm>
        </p:spPr>
        <p:txBody>
          <a:bodyPr>
            <a:normAutofit/>
          </a:bodyPr>
          <a:lstStyle/>
          <a:p>
            <a:r>
              <a:rPr lang="ru-RU" dirty="0" smtClean="0"/>
              <a:t>Вопрос 9: Героем какой поэмы был </a:t>
            </a:r>
            <a:r>
              <a:rPr lang="ru-RU" dirty="0" err="1" smtClean="0"/>
              <a:t>алексей</a:t>
            </a:r>
            <a:r>
              <a:rPr lang="ru-RU" dirty="0" smtClean="0"/>
              <a:t> </a:t>
            </a:r>
            <a:r>
              <a:rPr lang="ru-RU" dirty="0" err="1" smtClean="0"/>
              <a:t>марчук</a:t>
            </a:r>
            <a:r>
              <a:rPr lang="ru-RU" dirty="0" smtClean="0"/>
              <a:t> и кто ее написал?</a:t>
            </a:r>
            <a:endParaRPr lang="ru-RU" dirty="0"/>
          </a:p>
        </p:txBody>
      </p:sp>
      <p:pic>
        <p:nvPicPr>
          <p:cNvPr id="4" name="IMG_870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73775" y="159326"/>
            <a:ext cx="6788151" cy="4866695"/>
          </a:xfrm>
        </p:spPr>
      </p:pic>
    </p:spTree>
    <p:extLst>
      <p:ext uri="{BB962C8B-B14F-4D97-AF65-F5344CB8AC3E}">
        <p14:creationId xmlns:p14="http://schemas.microsoft.com/office/powerpoint/2010/main" val="20294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972241"/>
            <a:ext cx="8534400" cy="1507067"/>
          </a:xfrm>
        </p:spPr>
        <p:txBody>
          <a:bodyPr/>
          <a:lstStyle/>
          <a:p>
            <a:r>
              <a:rPr lang="ru-RU" dirty="0" smtClean="0"/>
              <a:t>Вопрос 10: Про какую торговую сеть эта реклама?</a:t>
            </a:r>
            <a:endParaRPr lang="ru-RU" dirty="0"/>
          </a:p>
        </p:txBody>
      </p:sp>
      <p:pic>
        <p:nvPicPr>
          <p:cNvPr id="4" name="IMG_8710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3369" y="111043"/>
            <a:ext cx="8860559" cy="4681089"/>
          </a:xfrm>
        </p:spPr>
      </p:pic>
    </p:spTree>
    <p:extLst>
      <p:ext uri="{BB962C8B-B14F-4D97-AF65-F5344CB8AC3E}">
        <p14:creationId xmlns:p14="http://schemas.microsoft.com/office/powerpoint/2010/main" val="249454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776" y="4861405"/>
            <a:ext cx="8534400" cy="150706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cap="none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РАУНД 4: Вопросы от Братских людей</a:t>
            </a:r>
            <a:endParaRPr lang="ru-RU" b="1" cap="none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042" y="616527"/>
            <a:ext cx="6885215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2382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Попов </a:t>
            </a:r>
            <a:r>
              <a:rPr lang="ru-RU" dirty="0" err="1" smtClean="0"/>
              <a:t>олег</a:t>
            </a:r>
            <a:r>
              <a:rPr lang="ru-RU" dirty="0" smtClean="0"/>
              <a:t> </a:t>
            </a:r>
            <a:r>
              <a:rPr lang="ru-RU" dirty="0" err="1" smtClean="0"/>
              <a:t>николаевич</a:t>
            </a:r>
            <a:r>
              <a:rPr lang="ru-RU" dirty="0" smtClean="0"/>
              <a:t>, депутат законодательного собрания иркутской области</a:t>
            </a:r>
            <a:endParaRPr lang="ru-RU" dirty="0"/>
          </a:p>
        </p:txBody>
      </p:sp>
      <p:pic>
        <p:nvPicPr>
          <p:cNvPr id="4" name="IMG_492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1386" y="226085"/>
            <a:ext cx="3565814" cy="6388164"/>
          </a:xfrm>
        </p:spPr>
      </p:pic>
    </p:spTree>
    <p:extLst>
      <p:ext uri="{BB962C8B-B14F-4D97-AF65-F5344CB8AC3E}">
        <p14:creationId xmlns:p14="http://schemas.microsoft.com/office/powerpoint/2010/main" val="262824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Татарников </a:t>
            </a:r>
            <a:r>
              <a:rPr lang="ru-RU" dirty="0" err="1" smtClean="0"/>
              <a:t>вячеслав</a:t>
            </a:r>
            <a:r>
              <a:rPr lang="ru-RU" dirty="0" smtClean="0"/>
              <a:t> </a:t>
            </a:r>
            <a:r>
              <a:rPr lang="ru-RU" smtClean="0"/>
              <a:t>андреевич, </a:t>
            </a:r>
            <a:r>
              <a:rPr lang="ru-RU" dirty="0" smtClean="0"/>
              <a:t>инженер по развитию бизнес систем братской </a:t>
            </a:r>
            <a:r>
              <a:rPr lang="ru-RU" dirty="0" err="1" smtClean="0"/>
              <a:t>гэс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DOP_PXL_20251128_052757498_W_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1886" y="0"/>
            <a:ext cx="3920114" cy="6858000"/>
          </a:xfrm>
        </p:spPr>
      </p:pic>
    </p:spTree>
    <p:extLst>
      <p:ext uri="{BB962C8B-B14F-4D97-AF65-F5344CB8AC3E}">
        <p14:creationId xmlns:p14="http://schemas.microsoft.com/office/powerpoint/2010/main" val="52841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Панасенкова</a:t>
            </a:r>
            <a:r>
              <a:rPr lang="ru-RU" dirty="0" smtClean="0"/>
              <a:t> любовь </a:t>
            </a:r>
            <a:r>
              <a:rPr lang="ru-RU" dirty="0" err="1" smtClean="0"/>
              <a:t>петровна</a:t>
            </a:r>
            <a:r>
              <a:rPr lang="ru-RU" dirty="0" smtClean="0"/>
              <a:t>, директор дворца </a:t>
            </a:r>
            <a:r>
              <a:rPr lang="ru-RU" dirty="0" err="1" smtClean="0"/>
              <a:t>им.е.а.евтушенко</a:t>
            </a:r>
            <a:endParaRPr lang="ru-RU" dirty="0"/>
          </a:p>
        </p:txBody>
      </p:sp>
      <p:pic>
        <p:nvPicPr>
          <p:cNvPr id="4" name="IMG_921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13827" y="334408"/>
            <a:ext cx="3184210" cy="5659991"/>
          </a:xfrm>
        </p:spPr>
      </p:pic>
    </p:spTree>
    <p:extLst>
      <p:ext uri="{BB962C8B-B14F-4D97-AF65-F5344CB8AC3E}">
        <p14:creationId xmlns:p14="http://schemas.microsoft.com/office/powerpoint/2010/main" val="188151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7226733" cy="1507067"/>
          </a:xfrm>
        </p:spPr>
        <p:txBody>
          <a:bodyPr/>
          <a:lstStyle/>
          <a:p>
            <a:r>
              <a:rPr lang="ru-RU" dirty="0" err="1" smtClean="0"/>
              <a:t>Кутергина</a:t>
            </a:r>
            <a:r>
              <a:rPr lang="ru-RU" dirty="0" smtClean="0"/>
              <a:t> Елена, общественный деятель</a:t>
            </a:r>
            <a:endParaRPr lang="ru-RU" dirty="0"/>
          </a:p>
        </p:txBody>
      </p:sp>
      <p:pic>
        <p:nvPicPr>
          <p:cNvPr id="4" name="IMG_6646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10945" y="124692"/>
            <a:ext cx="3867967" cy="6553200"/>
          </a:xfrm>
        </p:spPr>
      </p:pic>
    </p:spTree>
    <p:extLst>
      <p:ext uri="{BB962C8B-B14F-4D97-AF65-F5344CB8AC3E}">
        <p14:creationId xmlns:p14="http://schemas.microsoft.com/office/powerpoint/2010/main" val="378056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828915" cy="1507067"/>
          </a:xfrm>
        </p:spPr>
        <p:txBody>
          <a:bodyPr>
            <a:noAutofit/>
          </a:bodyPr>
          <a:lstStyle/>
          <a:p>
            <a:r>
              <a:rPr lang="ru-RU" sz="2400" dirty="0"/>
              <a:t>Вопрос 2: При строительстве Братской ГЭС и одноименного водохранилища </a:t>
            </a:r>
            <a:r>
              <a:rPr lang="ru-RU" sz="2400" dirty="0" smtClean="0"/>
              <a:t>было </a:t>
            </a:r>
            <a:r>
              <a:rPr lang="ru-RU" sz="2400" dirty="0"/>
              <a:t>полностью </a:t>
            </a:r>
            <a:r>
              <a:rPr lang="ru-RU" sz="2400" dirty="0" err="1" smtClean="0"/>
              <a:t>затопленО</a:t>
            </a:r>
            <a:r>
              <a:rPr lang="ru-RU" sz="2400" dirty="0" smtClean="0"/>
              <a:t> </a:t>
            </a:r>
            <a:r>
              <a:rPr lang="ru-RU" sz="2400" dirty="0"/>
              <a:t>старое село Братск. В каком году произошел окончательный перенос города на его нынешнее место, и старый Братск скрылся под водой?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241" y="107450"/>
            <a:ext cx="5463886" cy="3776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0850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939753" cy="1507067"/>
          </a:xfrm>
        </p:spPr>
        <p:txBody>
          <a:bodyPr>
            <a:noAutofit/>
          </a:bodyPr>
          <a:lstStyle/>
          <a:p>
            <a:r>
              <a:rPr lang="ru-RU" sz="2800" dirty="0"/>
              <a:t>Вопрос 3: Легендарная стройка, символ эпохи комсомола, в ходе которой была возведена Братская ГЭС и вырос новый город. Как она называлась?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163" y="215784"/>
            <a:ext cx="5286801" cy="3899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28" y="-2743200"/>
            <a:ext cx="4567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7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847" y="5083078"/>
            <a:ext cx="11466225" cy="1507067"/>
          </a:xfrm>
        </p:spPr>
        <p:txBody>
          <a:bodyPr>
            <a:noAutofit/>
          </a:bodyPr>
          <a:lstStyle/>
          <a:p>
            <a:r>
              <a:rPr lang="ru-RU" sz="2800" dirty="0"/>
              <a:t>Вопрос 4: Этот памятник, установленный </a:t>
            </a:r>
            <a:r>
              <a:rPr lang="ru-RU" sz="2800" dirty="0" smtClean="0"/>
              <a:t>в энергетике, </a:t>
            </a:r>
            <a:r>
              <a:rPr lang="ru-RU" sz="2800" dirty="0"/>
              <a:t>стал одним из символов города. Он изображает трех строителей с </a:t>
            </a:r>
            <a:r>
              <a:rPr lang="ru-RU" sz="2800" dirty="0" smtClean="0"/>
              <a:t>их руководителем. Как </a:t>
            </a:r>
            <a:r>
              <a:rPr lang="ru-RU" sz="2800" dirty="0"/>
              <a:t>его официальное название?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509" y="129308"/>
            <a:ext cx="8043998" cy="4640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027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9291061" cy="1507067"/>
          </a:xfrm>
        </p:spPr>
        <p:txBody>
          <a:bodyPr/>
          <a:lstStyle/>
          <a:p>
            <a:r>
              <a:rPr lang="ru-RU" dirty="0" smtClean="0"/>
              <a:t>Вопрос 5: От какого глагола происходит слово падун?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412" y="352869"/>
            <a:ext cx="6158634" cy="3995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6178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6: КАК НАЗЫВАЛСЯ ПЕРВЫЙ ДОМ КУЛЬТУРЫ в падуне?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243" y="109778"/>
            <a:ext cx="6099029" cy="4241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1729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7: как назывался военно-морской лагерь для ребят поселка падун?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932" y="491836"/>
            <a:ext cx="5330489" cy="361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9401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6769</TotalTime>
  <Words>535</Words>
  <Application>Microsoft Office PowerPoint</Application>
  <PresentationFormat>Широкоэкранный</PresentationFormat>
  <Paragraphs>41</Paragraphs>
  <Slides>39</Slides>
  <Notes>1</Notes>
  <HiddenSlides>0</HiddenSlides>
  <MMClips>14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3" baseType="lpstr">
      <vt:lpstr>Calibri</vt:lpstr>
      <vt:lpstr>Century Gothic</vt:lpstr>
      <vt:lpstr>Wingdings 3</vt:lpstr>
      <vt:lpstr>Сектор</vt:lpstr>
      <vt:lpstr>Автор-составитель: Афанасьева Анна Дмитриевна, педагог-организатор МАУ ДО «ДДЮТ им. Е.А. Евтушенко» МО г. Братска </vt:lpstr>
      <vt:lpstr>Раунд 1: «Страницы истории»</vt:lpstr>
      <vt:lpstr>Вопрос 1. Этот год считается официальной датой основания первого Братского острога. Именно в этом году отряд казаков под руководством Максима Перфильева поднялся по Ангаре и поставил укрепление для сбора ясака. Назовите год.</vt:lpstr>
      <vt:lpstr>Вопрос 2: При строительстве Братской ГЭС и одноименного водохранилища было полностью затопленО старое село Братск. В каком году произошел окончательный перенос города на его нынешнее место, и старый Братск скрылся под водой?</vt:lpstr>
      <vt:lpstr>Вопрос 3: Легендарная стройка, символ эпохи комсомола, в ходе которой была возведена Братская ГЭС и вырос новый город. Как она называлась?</vt:lpstr>
      <vt:lpstr>Вопрос 4: Этот памятник, установленный в энергетике, стал одним из символов города. Он изображает трех строителей с их руководителем. Как его официальное название?</vt:lpstr>
      <vt:lpstr>Вопрос 5: От какого глагола происходит слово падун?</vt:lpstr>
      <vt:lpstr>Вопрос 6: КАК НАЗЫВАЛСЯ ПЕРВЫЙ ДОМ КУЛЬТУРЫ в падуне? </vt:lpstr>
      <vt:lpstr>Вопрос 7: как назывался военно-морской лагерь для ребят поселка падун?</vt:lpstr>
      <vt:lpstr>Вопрос 8: Как звали комиссара этого лагеря, знаменитого человека этого времени?</vt:lpstr>
      <vt:lpstr>Вопрос 9:Сколько лет длилось строительство братской ГЭС?</vt:lpstr>
      <vt:lpstr>Вопрос 10:какие знаменитые личности посещали устный научно-познавательный журнал глобус?</vt:lpstr>
      <vt:lpstr>РАУНД 2: «Братск современный: факты и лица»</vt:lpstr>
      <vt:lpstr>Вопрос 1: Когда (полностью дата) Фред Юсфин приехал в город Братск?</vt:lpstr>
      <vt:lpstr>Вопрос 2: У какого музея в братске единственного в иркутской области есть «изюминка»?</vt:lpstr>
      <vt:lpstr>Вопрос 3: Назовите крупнейшее промышленное предприятие Братска, которое является одним из крупнейших в мире производителей -</vt:lpstr>
      <vt:lpstr>Вопрос 4: Кто являлся инициатором создания в Братске мемориально-музейного комплекса Ангарская деревня?</vt:lpstr>
      <vt:lpstr>Вопрос 5: Какой президент посетил город Братск в апреле 1993 года?</vt:lpstr>
      <vt:lpstr>Вопрос 6: Сколько музеев в городе Братске?</vt:lpstr>
      <vt:lpstr>Вопрос 7: что больше париж или братск?</vt:lpstr>
      <vt:lpstr>Вопрос 8: Сколько айфонов 17 про макс в длину помещается в памятнике наймушину?</vt:lpstr>
      <vt:lpstr>Вопрос 9: В честь кого были названы первые основные улицы Братска? (род деятельности)</vt:lpstr>
      <vt:lpstr>Вопрос 10: во время штурма чего и в каком городе погиб степан Борисович Погодаев?</vt:lpstr>
      <vt:lpstr>РАУНД 3: МУЗЫКАЛЬНЫЙ РАУНД</vt:lpstr>
      <vt:lpstr>Вопрос 1.</vt:lpstr>
      <vt:lpstr>Вопрос 2: какие 3 слова пропущены в песне?</vt:lpstr>
      <vt:lpstr>Вопрос 3: Какое Братское сооружение издает подобные звуки?</vt:lpstr>
      <vt:lpstr>Вопрос 4: Как зовут исполнителя этой песни, певца из города Братска? </vt:lpstr>
      <vt:lpstr>Вопрос 5:Что это за песня и кто ее композитор?</vt:lpstr>
      <vt:lpstr>Вопрос 6: творческий псевдоним певицы из братска и ее фамилия,имя</vt:lpstr>
      <vt:lpstr>Вопрос 7: назовите творческий псевдоним этого рэпера из братска? </vt:lpstr>
      <vt:lpstr>Вопрос 8: в каком телешоу приняла участие братчанка надежда бобуркова в этом году?</vt:lpstr>
      <vt:lpstr>Вопрос 9: Героем какой поэмы был алексей марчук и кто ее написал?</vt:lpstr>
      <vt:lpstr>Вопрос 10: Про какую торговую сеть эта реклама?</vt:lpstr>
      <vt:lpstr>РАУНД 4: Вопросы от Братских людей</vt:lpstr>
      <vt:lpstr>Попов олег николаевич, депутат законодательного собрания иркутской области</vt:lpstr>
      <vt:lpstr>Татарников вячеслав андреевич, инженер по развитию бизнес систем братской гэс </vt:lpstr>
      <vt:lpstr>Панасенкова любовь петровна, директор дворца им.е.а.евтушенко</vt:lpstr>
      <vt:lpstr>Кутергина Елена, общественный деятель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Анечка</dc:creator>
  <cp:lastModifiedBy>Анечка</cp:lastModifiedBy>
  <cp:revision>37</cp:revision>
  <dcterms:created xsi:type="dcterms:W3CDTF">2025-11-11T07:56:03Z</dcterms:created>
  <dcterms:modified xsi:type="dcterms:W3CDTF">2026-02-11T02:18:50Z</dcterms:modified>
</cp:coreProperties>
</file>