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1E193DB-E232-409C-ADFB-0F3809E698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2EF05DD-EE8B-4C6C-9E51-4A8D8DA1AFD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93DB-E232-409C-ADFB-0F3809E698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05DD-EE8B-4C6C-9E51-4A8D8DA1AF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93DB-E232-409C-ADFB-0F3809E698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05DD-EE8B-4C6C-9E51-4A8D8DA1AF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1E193DB-E232-409C-ADFB-0F3809E698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2EF05DD-EE8B-4C6C-9E51-4A8D8DA1AFD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1E193DB-E232-409C-ADFB-0F3809E698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2EF05DD-EE8B-4C6C-9E51-4A8D8DA1AFD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93DB-E232-409C-ADFB-0F3809E698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05DD-EE8B-4C6C-9E51-4A8D8DA1AFD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93DB-E232-409C-ADFB-0F3809E698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05DD-EE8B-4C6C-9E51-4A8D8DA1AFD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1E193DB-E232-409C-ADFB-0F3809E698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2EF05DD-EE8B-4C6C-9E51-4A8D8DA1AFD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93DB-E232-409C-ADFB-0F3809E698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05DD-EE8B-4C6C-9E51-4A8D8DA1AF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1E193DB-E232-409C-ADFB-0F3809E698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2EF05DD-EE8B-4C6C-9E51-4A8D8DA1AFD5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1E193DB-E232-409C-ADFB-0F3809E698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2EF05DD-EE8B-4C6C-9E51-4A8D8DA1AFD5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1E193DB-E232-409C-ADFB-0F3809E6981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2EF05DD-EE8B-4C6C-9E51-4A8D8DA1AFD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Тестирование по теме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Техника </a:t>
            </a:r>
            <a:r>
              <a:rPr lang="ru-RU" dirty="0" smtClean="0"/>
              <a:t>для дома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Автор составитель </a:t>
            </a:r>
          </a:p>
          <a:p>
            <a:pPr algn="r"/>
            <a:r>
              <a:rPr lang="ru-RU" dirty="0" smtClean="0"/>
              <a:t>ПДО Костарнова Ю.Н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781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183880" cy="1051560"/>
          </a:xfrm>
        </p:spPr>
        <p:txBody>
          <a:bodyPr>
            <a:normAutofit/>
          </a:bodyPr>
          <a:lstStyle/>
          <a:p>
            <a:r>
              <a:rPr lang="ru-RU" dirty="0" smtClean="0"/>
              <a:t>1. В чем можно разогревать пищу?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0170"/>
            <a:ext cx="3024336" cy="202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42245"/>
            <a:ext cx="1677892" cy="2233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717032"/>
            <a:ext cx="174283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79426"/>
            <a:ext cx="3018130" cy="224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930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2. Что нам помогает убирать пыль и грязь с ковров?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223224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56791"/>
            <a:ext cx="2218159" cy="2073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81" y="3501008"/>
            <a:ext cx="266429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089" y="3792177"/>
            <a:ext cx="1792014" cy="239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128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3. Что помогает сохранить продукты свежими? 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08984"/>
            <a:ext cx="3374035" cy="1876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1124744"/>
            <a:ext cx="2984847" cy="2644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589" y="3886634"/>
            <a:ext cx="2112243" cy="2112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63391"/>
            <a:ext cx="2758727" cy="2758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709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4. На какой картинки показан не электроприбор?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2684919" cy="2159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516" y="1268760"/>
            <a:ext cx="223224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849" y="4005064"/>
            <a:ext cx="2769757" cy="2077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855996"/>
            <a:ext cx="2020106" cy="2280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505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5.  Что из представленных картинок не относится к компьютерной технике?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2592288" cy="1963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6792"/>
            <a:ext cx="2958735" cy="2223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09120"/>
            <a:ext cx="3001376" cy="1818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676" y="3965563"/>
            <a:ext cx="2595067" cy="1985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45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111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98</TotalTime>
  <Words>61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Тестирование по теме Техника для дома </vt:lpstr>
      <vt:lpstr>1. В чем можно разогревать пищу?</vt:lpstr>
      <vt:lpstr>2. Что нам помогает убирать пыль и грязь с ковров?</vt:lpstr>
      <vt:lpstr>3. Что помогает сохранить продукты свежими? </vt:lpstr>
      <vt:lpstr>4. На какой картинки показан не электроприбор?</vt:lpstr>
      <vt:lpstr>5.  Что из представленных картинок не относится к компьютерной технике?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Тестирование по теме Электроприборы для дома</dc:title>
  <dc:creator>USER</dc:creator>
  <cp:lastModifiedBy>USER</cp:lastModifiedBy>
  <cp:revision>6</cp:revision>
  <dcterms:created xsi:type="dcterms:W3CDTF">2019-09-25T06:58:31Z</dcterms:created>
  <dcterms:modified xsi:type="dcterms:W3CDTF">2025-01-30T02:59:01Z</dcterms:modified>
</cp:coreProperties>
</file>