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5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556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76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17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5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9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6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86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845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9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81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DD3D9-FDB5-47D6-8281-F3EA10482EDA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09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1957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Задания по формированию предпосылок функциональной грамотности детей старшего дошкольного возраста на занятиях по предмету «Я познаю мир»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Автор составитель </a:t>
            </a:r>
          </a:p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ПДО Костарнова Ю.Н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70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" y="-23501"/>
            <a:ext cx="9175334" cy="688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Лодочка на мыльном двигателе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1764765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Как двигаются лодки?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627784" y="2636912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С помощью двигателя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3789040"/>
            <a:ext cx="77048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А знаешь ли ты, что двигателем может быть самое обычное мыло?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9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" y="-23501"/>
            <a:ext cx="9175334" cy="688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Лодочка на мыльном двигателе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6" y="194170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нам понадобится?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91" y="2581478"/>
            <a:ext cx="1958053" cy="195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2588034"/>
            <a:ext cx="1951498" cy="1951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2581478"/>
            <a:ext cx="2676156" cy="195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717" y="4797152"/>
            <a:ext cx="2813298" cy="187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4797151"/>
            <a:ext cx="2431811" cy="1876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57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Лодочка на мыльном двигателе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pic>
        <p:nvPicPr>
          <p:cNvPr id="4099" name="Picture 3" descr="C:\Users\USER\Desktop\Аттестация Костарнова пдо\опыты скан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717032"/>
            <a:ext cx="268216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Аттестация Костарнова пдо\опыты скан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13659"/>
            <a:ext cx="2420056" cy="218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Аттестация Костарнова пдо\опыты скан\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710" y="4653523"/>
            <a:ext cx="2038722" cy="201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88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1277" y="476672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Лодочка на мыльном двигателе</a:t>
            </a:r>
            <a:endParaRPr lang="ru-RU" sz="4400" dirty="0"/>
          </a:p>
        </p:txBody>
      </p:sp>
      <p:pic>
        <p:nvPicPr>
          <p:cNvPr id="5124" name="Picture 4" descr="C:\Users\USER\Desktop\Аттестация Костарнова пдо\опыты скан\лодочка на мыльном двигателе 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4608512" cy="452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85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1277" y="476672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Лодочка на мыльном двигателе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500" dirty="0" smtClean="0"/>
              <a:t>Научное объяснение</a:t>
            </a:r>
          </a:p>
          <a:p>
            <a:pPr marL="0" indent="0">
              <a:buNone/>
            </a:pPr>
            <a:r>
              <a:rPr lang="ru-RU" sz="3000" dirty="0" smtClean="0"/>
              <a:t>В центре нашей лодки попадает вещество, которое вступает во взаимодействие с водой и изменяет силу поверхностного натяжения. Из-за разных химических характеристик двух жидкостей их молекулы  приходят в движение. А поскольку внутри лодки из круглого пространства в центре есть только один выход, то по поверхности воды они устремляются к корме, отталкивая от себя легкую лодку в противоположную сторону.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799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136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Задания по формированию предпосылок функциональной грамотности детей старшего дошкольного возраста на занятиях по предмету «Я познаю мир»</vt:lpstr>
      <vt:lpstr>Лодочка на мыльном двигателе</vt:lpstr>
      <vt:lpstr>Лодочка на мыльном двигателе</vt:lpstr>
      <vt:lpstr>Лодочка на мыльном двигателе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по формированию предпосылок функциональной грамотности детей старшего дошкольного возраста на занятиях по предмету «Я познаю мир»</dc:title>
  <dc:creator>USER</dc:creator>
  <cp:lastModifiedBy>USER</cp:lastModifiedBy>
  <cp:revision>5</cp:revision>
  <dcterms:created xsi:type="dcterms:W3CDTF">2025-01-15T04:00:41Z</dcterms:created>
  <dcterms:modified xsi:type="dcterms:W3CDTF">2025-01-15T08:15:16Z</dcterms:modified>
</cp:coreProperties>
</file>