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3" r:id="rId6"/>
    <p:sldId id="264" r:id="rId7"/>
    <p:sldId id="261" r:id="rId8"/>
    <p:sldId id="262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5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556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765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178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951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397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169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867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845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59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81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DD3D9-FDB5-47D6-8281-F3EA10482EDA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09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31957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Задания по формированию предпосылок функциональной грамотности детей старшего дошкольного возраста на занятиях по предмету «Я познаю мир»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Автор составитель </a:t>
            </a:r>
          </a:p>
          <a:p>
            <a:pPr algn="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ПДО Костарнова Ю.Н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70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" y="-23501"/>
            <a:ext cx="9175334" cy="6881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Аптечный вулкан</a:t>
            </a: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67544" y="1764765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Внимание! </a:t>
            </a:r>
            <a:r>
              <a:rPr lang="ru-RU" sz="3600" dirty="0" smtClean="0"/>
              <a:t>Этот опыт требует присутствия взрослого!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4329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" y="-23501"/>
            <a:ext cx="9175334" cy="6881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Аптечный вулкан</a:t>
            </a:r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115616" y="1941702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Что нам понадобится?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223224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780928"/>
            <a:ext cx="2400150" cy="2238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780928"/>
            <a:ext cx="2229461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743" y="5229200"/>
            <a:ext cx="2808312" cy="155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257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Аптечный вулкан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1556792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Что делать?</a:t>
            </a:r>
            <a:endParaRPr lang="ru-RU" sz="3600" dirty="0"/>
          </a:p>
        </p:txBody>
      </p:sp>
      <p:pic>
        <p:nvPicPr>
          <p:cNvPr id="2050" name="Picture 2" descr="C:\Users\USER\Desktop\Аттестация Костарнова пдо\опыты скан\Аптечный вулкан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59" y="2203123"/>
            <a:ext cx="2703096" cy="201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35896" y="2852936"/>
            <a:ext cx="4968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Приготовить необходимое оборудование и реактивы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5188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Аптечный вулкан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1556792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Что делать?</a:t>
            </a:r>
            <a:endParaRPr lang="ru-RU" sz="3600" dirty="0"/>
          </a:p>
        </p:txBody>
      </p:sp>
      <p:pic>
        <p:nvPicPr>
          <p:cNvPr id="2051" name="Picture 3" descr="C:\Users\USER\Desktop\Аттестация Костарнова пдо\опыты скан\Аптечный вулкан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316366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88024" y="2780928"/>
            <a:ext cx="38164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 центр стола поставить пепельницу. Насыпать в нее небольшую горку кристаллов перманганата калия. Достаточно будет 5 г (чайная ложка)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0553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Аптечный вулкан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1556792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Что делать?</a:t>
            </a:r>
            <a:endParaRPr lang="ru-RU" sz="3600" dirty="0"/>
          </a:p>
        </p:txBody>
      </p:sp>
      <p:pic>
        <p:nvPicPr>
          <p:cNvPr id="2052" name="Picture 4" descr="C:\Users\USER\Desktop\Аттестация Костарнова пдо\опыты скан\Аптечный вулкан 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310838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83968" y="2852936"/>
            <a:ext cx="46085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Взять пипетку и набрать в нее две капли глицерина.</a:t>
            </a:r>
          </a:p>
          <a:p>
            <a:r>
              <a:rPr lang="ru-RU" sz="2800" dirty="0" smtClean="0"/>
              <a:t>Капнуть из пипетки на горку марганцовки и немного отойти от стола, так как смесь будет реагировать.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569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9525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1277" y="476672"/>
            <a:ext cx="8280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Аптечный вулкан</a:t>
            </a:r>
            <a:endParaRPr lang="ru-RU" sz="4400" dirty="0"/>
          </a:p>
        </p:txBody>
      </p:sp>
      <p:pic>
        <p:nvPicPr>
          <p:cNvPr id="3074" name="Picture 2" descr="C:\Users\USER\Desktop\Аттестация Костарнова пдо\опыты скан\Аптечный вулкан 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0" t="18284" r="5205" b="21673"/>
          <a:stretch/>
        </p:blipFill>
        <p:spPr bwMode="auto">
          <a:xfrm>
            <a:off x="2123728" y="1628800"/>
            <a:ext cx="4464496" cy="431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85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9525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2827" y="476672"/>
            <a:ext cx="8280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Аптечный вулкан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500" dirty="0" smtClean="0"/>
              <a:t>Эффекты и объяснения</a:t>
            </a:r>
            <a:endParaRPr lang="ru-RU" sz="3500" dirty="0" smtClean="0"/>
          </a:p>
          <a:p>
            <a:pPr marL="0" indent="0">
              <a:buNone/>
            </a:pPr>
            <a:r>
              <a:rPr lang="ru-RU" sz="3000" dirty="0" smtClean="0"/>
              <a:t>Спустя примерно полминуты два вещества вступят в активную фазу химической реакции, и ты увидишь вспышку и огонь. Такая бурная реакция происходит из-за разлагающегося действия глицерина на перманганат калия. </a:t>
            </a:r>
          </a:p>
          <a:p>
            <a:pPr marL="0" indent="0">
              <a:buNone/>
            </a:pPr>
            <a:r>
              <a:rPr lang="ru-RU" sz="3000" dirty="0" smtClean="0"/>
              <a:t>В результате этого процесса образуется атомарный кислород, представляющий собой очень сильный окислитель. Он тут же вступает в реакцию с глицерином и разогревает смесь настолько, что та может вспыхнуть.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79965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2827" y="476672"/>
            <a:ext cx="8280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Аптечный вулкан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500" dirty="0" smtClean="0"/>
              <a:t>Эффекты и объяснения</a:t>
            </a:r>
            <a:endParaRPr lang="ru-RU" sz="3500" dirty="0" smtClean="0"/>
          </a:p>
          <a:p>
            <a:pPr marL="0" indent="0">
              <a:buNone/>
            </a:pPr>
            <a:r>
              <a:rPr lang="ru-RU" sz="3000" dirty="0" smtClean="0"/>
              <a:t>Этот опыт впервые </a:t>
            </a:r>
          </a:p>
          <a:p>
            <a:pPr marL="0" indent="0">
              <a:buNone/>
            </a:pPr>
            <a:r>
              <a:rPr lang="ru-RU" sz="3000" dirty="0" smtClean="0"/>
              <a:t>проделан в </a:t>
            </a:r>
            <a:r>
              <a:rPr lang="en-US" sz="3000" dirty="0" smtClean="0"/>
              <a:t>XVIII</a:t>
            </a:r>
            <a:r>
              <a:rPr lang="ru-RU" sz="3000" dirty="0" smtClean="0"/>
              <a:t> в </a:t>
            </a:r>
          </a:p>
          <a:p>
            <a:pPr marL="0" indent="0">
              <a:buNone/>
            </a:pPr>
            <a:r>
              <a:rPr lang="ru-RU" sz="3000" dirty="0" smtClean="0"/>
              <a:t>Первооткрыватель</a:t>
            </a:r>
          </a:p>
          <a:p>
            <a:pPr marL="0" indent="0">
              <a:buNone/>
            </a:pPr>
            <a:r>
              <a:rPr lang="ru-RU" sz="3000" dirty="0" smtClean="0"/>
              <a:t> глицерина</a:t>
            </a:r>
          </a:p>
          <a:p>
            <a:pPr marL="0" indent="0">
              <a:buNone/>
            </a:pPr>
            <a:r>
              <a:rPr lang="ru-RU" sz="3000" dirty="0" smtClean="0"/>
              <a:t> аптекарь Карл </a:t>
            </a:r>
            <a:r>
              <a:rPr lang="ru-RU" sz="3000" dirty="0" err="1" smtClean="0"/>
              <a:t>Шееле</a:t>
            </a:r>
            <a:endParaRPr lang="ru-RU" sz="3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411546"/>
            <a:ext cx="3026414" cy="3969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3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200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Задания по формированию предпосылок функциональной грамотности детей старшего дошкольного возраста на занятиях по предмету «Я познаю мир»</vt:lpstr>
      <vt:lpstr>Аптечный вулкан</vt:lpstr>
      <vt:lpstr>Аптечный вулкан</vt:lpstr>
      <vt:lpstr>Аптечный вулкан</vt:lpstr>
      <vt:lpstr>Аптечный вулкан</vt:lpstr>
      <vt:lpstr>Аптечный вулкан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Задания по формированию предпосылок функциональной грамотности детей старшего дошкольного возраста на занятиях по предмету «Я познаю мир»</dc:title>
  <dc:creator>USER</dc:creator>
  <cp:lastModifiedBy>USER</cp:lastModifiedBy>
  <cp:revision>8</cp:revision>
  <dcterms:created xsi:type="dcterms:W3CDTF">2025-01-15T04:00:41Z</dcterms:created>
  <dcterms:modified xsi:type="dcterms:W3CDTF">2025-01-23T07:09:35Z</dcterms:modified>
</cp:coreProperties>
</file>