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5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556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7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95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9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6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86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45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59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81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DD3D9-FDB5-47D6-8281-F3EA10482EDA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5A00-8B8E-4B6D-8EA3-9228969F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0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957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по формированию предпосылок функциональной грамотности детей старшего дошкольного возраста на занятиях по предмету «Я познаю мир»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Автор составитель </a:t>
            </a:r>
          </a:p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ПДО Костарнова Ю.Н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70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" y="6677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Вертящиеся спирали</a:t>
            </a: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1764765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Бумажная спиралька будет крутиться без твоей помощи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329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" y="3607"/>
            <a:ext cx="9175334" cy="688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Вертящиеся спирали</a:t>
            </a: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115616" y="194170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нам понадобится?</a:t>
            </a:r>
            <a:endParaRPr lang="ru-RU" sz="36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754" y="4797152"/>
            <a:ext cx="1435777" cy="1976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8" t="27336" r="12976" b="28580"/>
          <a:stretch/>
        </p:blipFill>
        <p:spPr bwMode="auto">
          <a:xfrm>
            <a:off x="1628130" y="5055516"/>
            <a:ext cx="152811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3" y="2690080"/>
            <a:ext cx="194421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77611"/>
            <a:ext cx="1901787" cy="190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82" b="11739"/>
          <a:stretch/>
        </p:blipFill>
        <p:spPr bwMode="auto">
          <a:xfrm>
            <a:off x="5911216" y="2588033"/>
            <a:ext cx="2707196" cy="219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7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Вертящиеся спирали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635896" y="2852936"/>
            <a:ext cx="496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Возьми лист бумаги и вырежи из него спираль. Для этого сначала вырежи большой круг, а потом по кругу режь ножницами от края к центру</a:t>
            </a:r>
            <a:endParaRPr lang="ru-RU" sz="3200" dirty="0"/>
          </a:p>
        </p:txBody>
      </p:sp>
      <p:pic>
        <p:nvPicPr>
          <p:cNvPr id="2051" name="Picture 3" descr="C:\Users\USER\Desktop\Аттестация Костарнова пдо\опыты скан\Вертящиеся спирали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2001540" cy="206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6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Вертящиеся спирали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067944" y="2364827"/>
            <a:ext cx="38164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 тебя должна получится спираль с тремя-четырьмя витками. Немного расправь получившееся изделие. К центру спирали привяжи нитку</a:t>
            </a:r>
            <a:endParaRPr lang="ru-RU" sz="2800" dirty="0"/>
          </a:p>
        </p:txBody>
      </p:sp>
      <p:pic>
        <p:nvPicPr>
          <p:cNvPr id="3075" name="Picture 3" descr="C:\Users\USER\Desktop\Аттестация Костарнова пдо\опыты скан\Вертящиеся спирали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77" y="2220913"/>
            <a:ext cx="1537891" cy="368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53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Вертящиеся спирали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55679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Что делать?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139952" y="2164578"/>
            <a:ext cx="46085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Теперь подвесь свою спиральку так, чтобы ей ничто не мешало. Зажги свечу и аккуратно подставь ее под спиральку снизу на небольшом расстоянии. Ты увидишь, как спираль сразу же придет в движение и закрутится!</a:t>
            </a:r>
            <a:endParaRPr lang="ru-RU" sz="2800" dirty="0"/>
          </a:p>
        </p:txBody>
      </p:sp>
      <p:pic>
        <p:nvPicPr>
          <p:cNvPr id="4099" name="Picture 3" descr="C:\Users\USER\Desktop\Аттестация Костарнова пдо\опыты скан\Вертящиеся спирали 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141538"/>
            <a:ext cx="2425916" cy="301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1277" y="505930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Вертящиеся спирали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Users\USER\Desktop\Аттестация Костарнова пдо\опыты скан\Вертящиеся спирали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6" b="19319"/>
          <a:stretch/>
        </p:blipFill>
        <p:spPr bwMode="auto">
          <a:xfrm>
            <a:off x="1547664" y="1772816"/>
            <a:ext cx="5400600" cy="459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27" y="476672"/>
            <a:ext cx="8280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/>
              <a:t>Вертящиеся спирали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500" dirty="0" smtClean="0"/>
              <a:t>Научное объяснение</a:t>
            </a:r>
            <a:endParaRPr lang="ru-RU" sz="3500" dirty="0" smtClean="0"/>
          </a:p>
          <a:p>
            <a:pPr marL="0" indent="0">
              <a:buNone/>
            </a:pPr>
            <a:r>
              <a:rPr lang="ru-RU" sz="3000" dirty="0" smtClean="0"/>
              <a:t>Этот простой и изящный опыт демонстрирует нам, как ведет себя самый важный для человека газ – воздух, которым мы дышим. Холодный воздух всегда находится внизу. А когда он становится теплее, то поднимается вверх. От пламени свечи молекулы воздуха нагреваются и устремляются туда, где их ждет подвешенный индикатор – спираль. Теплые потоки, проходя сквозь спираль, приводят ее в движение.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799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212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Задания по формированию предпосылок функциональной грамотности детей старшего дошкольного возраста на занятиях по предмету «Я познаю мир»</vt:lpstr>
      <vt:lpstr>Вертящиеся спирали</vt:lpstr>
      <vt:lpstr>Вертящиеся спирали</vt:lpstr>
      <vt:lpstr>Вертящиеся спирали</vt:lpstr>
      <vt:lpstr>Вертящиеся спирали</vt:lpstr>
      <vt:lpstr>Вертящиеся спирали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по формированию предпосылок функциональной грамотности детей старшего дошкольного возраста на занятиях по предмету «Я познаю мир»</dc:title>
  <dc:creator>USER</dc:creator>
  <cp:lastModifiedBy>USER</cp:lastModifiedBy>
  <cp:revision>12</cp:revision>
  <dcterms:created xsi:type="dcterms:W3CDTF">2025-01-15T04:00:41Z</dcterms:created>
  <dcterms:modified xsi:type="dcterms:W3CDTF">2025-01-29T06:44:38Z</dcterms:modified>
</cp:coreProperties>
</file>