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5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7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9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6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6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4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9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1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по формированию предпосылок функциональной грамотности детей старшего дошкольного возраста на занятиях по предмету «Я познаю мир»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Автор составитель 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ПДО Костарнова Ю.Н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0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" y="6677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Цветной огонь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28461" y="1764765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Внимание! Этот опыт требует присутствия взрослого!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32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" y="3607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Цветной огонь</a:t>
            </a: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15616" y="194170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нам понадобится?</a:t>
            </a:r>
            <a:endParaRPr lang="ru-RU" sz="3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104" y="2647465"/>
            <a:ext cx="1435777" cy="197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9" t="-11871" r="13700" b="11871"/>
          <a:stretch/>
        </p:blipFill>
        <p:spPr bwMode="auto">
          <a:xfrm>
            <a:off x="441126" y="2588033"/>
            <a:ext cx="1688184" cy="184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03386"/>
            <a:ext cx="4451246" cy="226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88" y="4581128"/>
            <a:ext cx="23042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157" y="4981149"/>
            <a:ext cx="2919669" cy="124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00379"/>
            <a:ext cx="1994832" cy="199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7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Цветной огонь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41277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635896" y="2852936"/>
            <a:ext cx="4968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Зажги свечу и дай язычку пламени разгореться. Немного приглуши освещение, чтобы опыт получился нагляднее.</a:t>
            </a:r>
            <a:endParaRPr lang="ru-RU" sz="3200" dirty="0"/>
          </a:p>
        </p:txBody>
      </p:sp>
      <p:pic>
        <p:nvPicPr>
          <p:cNvPr id="2050" name="Picture 2" descr="C:\Users\USER\Desktop\Аттестация Костарнова пдо\опыты скан\Цветнойц огонь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80928"/>
            <a:ext cx="1920453" cy="217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6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Цветной огонь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067944" y="2364827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Выбери несколько кристалликов соли и возьми их пинцетом. Аккуратно внеси пинцет с кристалликами в огонь. Ты увидишь, как пламя окрасится в желтый цвет.</a:t>
            </a:r>
            <a:endParaRPr lang="ru-RU" sz="2800" dirty="0"/>
          </a:p>
        </p:txBody>
      </p:sp>
      <p:pic>
        <p:nvPicPr>
          <p:cNvPr id="3074" name="Picture 2" descr="C:\Users\USER\Desktop\Аттестация Костарнова пдо\опыты скан\Цветнойц огонь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79956"/>
            <a:ext cx="2933931" cy="378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53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Цветной огонь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139952" y="2164578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Протри пинцет салфеткой от сажи и примесей.</a:t>
            </a:r>
            <a:endParaRPr lang="ru-RU" sz="2800" dirty="0"/>
          </a:p>
        </p:txBody>
      </p:sp>
      <p:pic>
        <p:nvPicPr>
          <p:cNvPr id="5" name="Picture 2" descr="C:\Users\USER\Desktop\Аттестация Костарнова пдо\опыты скан\Цветнойц огонь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4420"/>
            <a:ext cx="3073081" cy="201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Цветной огонь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788024" y="2164578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Возьми несколько кристалликов медного купороса. Точно так же внеси их в пламя свечи. Теперь огонь станет зеленым </a:t>
            </a:r>
            <a:endParaRPr lang="ru-RU" sz="2800" dirty="0"/>
          </a:p>
        </p:txBody>
      </p:sp>
      <p:pic>
        <p:nvPicPr>
          <p:cNvPr id="5122" name="Picture 2" descr="C:\Users\USER\Desktop\Аттестация Костарнова пдо\опыты скан\Цветнойц огонь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2420888"/>
            <a:ext cx="3855720" cy="321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8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1277" y="505930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Цветной огонь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Аттестация Костарнова пдо\опыты скан\Цветнойц огонь итог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20698" r="10832" b="21158"/>
          <a:stretch/>
        </p:blipFill>
        <p:spPr bwMode="auto">
          <a:xfrm>
            <a:off x="1481992" y="1772816"/>
            <a:ext cx="4098120" cy="428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2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Цветной огонь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500" dirty="0" smtClean="0"/>
              <a:t>Эффект и объяснение</a:t>
            </a:r>
            <a:endParaRPr lang="ru-RU" sz="3500" dirty="0" smtClean="0"/>
          </a:p>
          <a:p>
            <a:pPr marL="0" indent="0">
              <a:buNone/>
            </a:pPr>
            <a:r>
              <a:rPr lang="ru-RU" sz="3000" dirty="0" smtClean="0"/>
              <a:t>Горение – сам по себе сложный процесс, в котором происходит физико-химическое превращение материала в продукты горения под воздействием высоких температур. Частички различных металлов могут при горении изменять цвет пламени. Поваренна</a:t>
            </a:r>
            <a:r>
              <a:rPr lang="ru-RU" sz="3000" dirty="0" smtClean="0"/>
              <a:t>я соль – это хлорид натрия, ионы которого дают желтый цвет. А медный купорос содержит ионы меди, которые, сгорая, придают огню зеленый оттенок.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99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199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Задания по формированию предпосылок функциональной грамотности детей старшего дошкольного возраста на занятиях по предмету «Я познаю мир»</vt:lpstr>
      <vt:lpstr>Цветной огонь</vt:lpstr>
      <vt:lpstr>Цветной огонь</vt:lpstr>
      <vt:lpstr>Цветной огонь</vt:lpstr>
      <vt:lpstr>Цветной огонь</vt:lpstr>
      <vt:lpstr>Цветной огонь</vt:lpstr>
      <vt:lpstr>Цветной огонь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по формированию предпосылок функциональной грамотности детей старшего дошкольного возраста на занятиях по предмету «Я познаю мир»</dc:title>
  <dc:creator>USER</dc:creator>
  <cp:lastModifiedBy>USER</cp:lastModifiedBy>
  <cp:revision>14</cp:revision>
  <dcterms:created xsi:type="dcterms:W3CDTF">2025-01-15T04:00:41Z</dcterms:created>
  <dcterms:modified xsi:type="dcterms:W3CDTF">2025-01-29T06:58:47Z</dcterms:modified>
</cp:coreProperties>
</file>