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9928225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3697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06890-0366-46ED-A819-86171A72A31F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2626F-192C-47E9-90A3-0FDD83CB8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565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DA17-5606-4771-BDB9-0EBF005D3B9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0935-5004-4243-B356-49AB69E9E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DA17-5606-4771-BDB9-0EBF005D3B9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0935-5004-4243-B356-49AB69E9E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DA17-5606-4771-BDB9-0EBF005D3B9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0935-5004-4243-B356-49AB69E9EA7F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DA17-5606-4771-BDB9-0EBF005D3B9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0935-5004-4243-B356-49AB69E9EA7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DA17-5606-4771-BDB9-0EBF005D3B9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0935-5004-4243-B356-49AB69E9E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DA17-5606-4771-BDB9-0EBF005D3B9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0935-5004-4243-B356-49AB69E9EA7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DA17-5606-4771-BDB9-0EBF005D3B9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0935-5004-4243-B356-49AB69E9E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DA17-5606-4771-BDB9-0EBF005D3B9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0935-5004-4243-B356-49AB69E9E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DA17-5606-4771-BDB9-0EBF005D3B9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0935-5004-4243-B356-49AB69E9EA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DA17-5606-4771-BDB9-0EBF005D3B9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0935-5004-4243-B356-49AB69E9EA7F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DA17-5606-4771-BDB9-0EBF005D3B9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0935-5004-4243-B356-49AB69E9EA7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AC7DA17-5606-4771-BDB9-0EBF005D3B9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F830935-5004-4243-B356-49AB69E9EA7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3124944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780928"/>
            <a:ext cx="6400800" cy="1473200"/>
          </a:xfrm>
        </p:spPr>
        <p:txBody>
          <a:bodyPr/>
          <a:lstStyle/>
          <a:p>
            <a:r>
              <a:rPr lang="ru-RU" dirty="0" smtClean="0"/>
              <a:t>Окружающий мир для дошкольников </a:t>
            </a:r>
          </a:p>
          <a:p>
            <a:pPr algn="r"/>
            <a:r>
              <a:rPr lang="ru-RU" dirty="0" smtClean="0"/>
              <a:t>Автор составитель </a:t>
            </a:r>
          </a:p>
          <a:p>
            <a:pPr algn="r"/>
            <a:r>
              <a:rPr lang="ru-RU" dirty="0" err="1" smtClean="0"/>
              <a:t>пдо</a:t>
            </a:r>
            <a:r>
              <a:rPr lang="ru-RU" dirty="0" smtClean="0"/>
              <a:t> Костарнова ЮН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620688"/>
            <a:ext cx="51125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>
                <a:solidFill>
                  <a:schemeClr val="bg1"/>
                </a:solidFill>
              </a:rPr>
              <a:t>Викторина </a:t>
            </a:r>
          </a:p>
        </p:txBody>
      </p:sp>
    </p:spTree>
    <p:extLst>
      <p:ext uri="{BB962C8B-B14F-4D97-AF65-F5344CB8AC3E}">
        <p14:creationId xmlns:p14="http://schemas.microsoft.com/office/powerpoint/2010/main" val="725162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9</a:t>
            </a:r>
            <a:endParaRPr lang="ru-RU" dirty="0"/>
          </a:p>
        </p:txBody>
      </p:sp>
      <p:pic>
        <p:nvPicPr>
          <p:cNvPr id="10242" name="Picture 2" descr="C:\Users\USER\Desktop\Снимок8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853" y="2674938"/>
            <a:ext cx="6220231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226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10</a:t>
            </a:r>
            <a:endParaRPr lang="ru-RU" dirty="0"/>
          </a:p>
        </p:txBody>
      </p:sp>
      <p:pic>
        <p:nvPicPr>
          <p:cNvPr id="11266" name="Picture 2" descr="C:\Users\USER\Desktop\Снимок9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078" y="2674938"/>
            <a:ext cx="5627781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767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11</a:t>
            </a:r>
            <a:endParaRPr lang="ru-RU" dirty="0"/>
          </a:p>
        </p:txBody>
      </p:sp>
      <p:pic>
        <p:nvPicPr>
          <p:cNvPr id="12290" name="Picture 2" descr="C:\Users\USER\Desktop\Снимок1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2827877"/>
            <a:ext cx="7408862" cy="314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89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12</a:t>
            </a:r>
            <a:endParaRPr lang="ru-RU" dirty="0"/>
          </a:p>
        </p:txBody>
      </p:sp>
      <p:pic>
        <p:nvPicPr>
          <p:cNvPr id="13314" name="Picture 2" descr="C:\Users\USER\Desktop\Снимок1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2886948"/>
            <a:ext cx="7408862" cy="302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25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13</a:t>
            </a:r>
            <a:endParaRPr lang="ru-RU" dirty="0"/>
          </a:p>
        </p:txBody>
      </p:sp>
      <p:pic>
        <p:nvPicPr>
          <p:cNvPr id="14338" name="Picture 2" descr="C:\Users\USER\Desktop\Снимок1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654" y="2674938"/>
            <a:ext cx="6032629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364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14</a:t>
            </a:r>
            <a:endParaRPr lang="ru-RU" dirty="0"/>
          </a:p>
        </p:txBody>
      </p:sp>
      <p:pic>
        <p:nvPicPr>
          <p:cNvPr id="15362" name="Picture 2" descr="C:\Users\USER\Desktop\Снимок1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965" y="2674938"/>
            <a:ext cx="6512008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321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15</a:t>
            </a:r>
            <a:endParaRPr lang="ru-RU" dirty="0"/>
          </a:p>
        </p:txBody>
      </p:sp>
      <p:pic>
        <p:nvPicPr>
          <p:cNvPr id="16386" name="Picture 2" descr="C:\Users\USER\Desktop\Снимок14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628" y="2674938"/>
            <a:ext cx="6644682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497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3200" dirty="0" smtClean="0"/>
          </a:p>
          <a:p>
            <a:pPr marL="0" indent="0" algn="ctr">
              <a:buNone/>
            </a:pP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Спасибо за внимание!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446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1</a:t>
            </a:r>
            <a:endParaRPr lang="ru-RU" dirty="0"/>
          </a:p>
        </p:txBody>
      </p:sp>
      <p:pic>
        <p:nvPicPr>
          <p:cNvPr id="2051" name="Picture 3" descr="C:\Users\USER\Desktop\Снимок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707" y="2674938"/>
            <a:ext cx="6848524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081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2</a:t>
            </a:r>
            <a:endParaRPr lang="ru-RU" dirty="0"/>
          </a:p>
        </p:txBody>
      </p:sp>
      <p:pic>
        <p:nvPicPr>
          <p:cNvPr id="3074" name="Picture 2" descr="C:\Users\USER\Desktop\Снимок 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564904"/>
            <a:ext cx="7272808" cy="404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199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3</a:t>
            </a:r>
            <a:endParaRPr lang="ru-RU" dirty="0"/>
          </a:p>
        </p:txBody>
      </p:sp>
      <p:pic>
        <p:nvPicPr>
          <p:cNvPr id="4099" name="Picture 3" descr="C:\Users\USER\Desktop\Снимок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2749790"/>
            <a:ext cx="7408862" cy="330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56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4</a:t>
            </a:r>
            <a:endParaRPr lang="ru-RU" dirty="0"/>
          </a:p>
        </p:txBody>
      </p:sp>
      <p:pic>
        <p:nvPicPr>
          <p:cNvPr id="5122" name="Picture 2" descr="C:\Users\USER\Desktop\Снимок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988840"/>
            <a:ext cx="489654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812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5</a:t>
            </a:r>
            <a:endParaRPr lang="ru-RU" dirty="0"/>
          </a:p>
        </p:txBody>
      </p:sp>
      <p:pic>
        <p:nvPicPr>
          <p:cNvPr id="6146" name="Picture 2" descr="C:\Users\USER\Desktop\Снимок4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328" y="2674938"/>
            <a:ext cx="5429281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198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6</a:t>
            </a:r>
            <a:endParaRPr lang="ru-RU" dirty="0"/>
          </a:p>
        </p:txBody>
      </p:sp>
      <p:pic>
        <p:nvPicPr>
          <p:cNvPr id="7170" name="Picture 2" descr="C:\Users\USER\Desktop\Снимок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2890079"/>
            <a:ext cx="7408862" cy="30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668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7</a:t>
            </a:r>
            <a:endParaRPr lang="ru-RU" dirty="0"/>
          </a:p>
        </p:txBody>
      </p:sp>
      <p:pic>
        <p:nvPicPr>
          <p:cNvPr id="8194" name="Picture 2" descr="C:\Users\USER\Desktop\Снимок6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13" y="2674938"/>
            <a:ext cx="7160911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398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8</a:t>
            </a:r>
            <a:endParaRPr lang="ru-RU" dirty="0"/>
          </a:p>
        </p:txBody>
      </p:sp>
      <p:pic>
        <p:nvPicPr>
          <p:cNvPr id="9218" name="Picture 2" descr="C:\Users\USER\Desktop\Снимок7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127" y="2674938"/>
            <a:ext cx="583368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2571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96</TotalTime>
  <Words>44</Words>
  <Application>Microsoft Office PowerPoint</Application>
  <PresentationFormat>Экран (4:3)</PresentationFormat>
  <Paragraphs>23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 </vt:lpstr>
      <vt:lpstr>Вопрос 1</vt:lpstr>
      <vt:lpstr>Вопрос 2</vt:lpstr>
      <vt:lpstr>Вопрос 3</vt:lpstr>
      <vt:lpstr>Вопрос 4</vt:lpstr>
      <vt:lpstr>Вопрос 5</vt:lpstr>
      <vt:lpstr>Вопрос 6</vt:lpstr>
      <vt:lpstr>Вопрос 7</vt:lpstr>
      <vt:lpstr>Вопрос 8</vt:lpstr>
      <vt:lpstr>Вопрос 9</vt:lpstr>
      <vt:lpstr>Вопрос 10</vt:lpstr>
      <vt:lpstr>Вопрос 11</vt:lpstr>
      <vt:lpstr>Вопрос 12</vt:lpstr>
      <vt:lpstr>Вопрос 13</vt:lpstr>
      <vt:lpstr>Вопрос 14</vt:lpstr>
      <vt:lpstr>Вопрос 15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USER</dc:creator>
  <cp:lastModifiedBy>USER</cp:lastModifiedBy>
  <cp:revision>4</cp:revision>
  <cp:lastPrinted>2019-10-08T10:17:21Z</cp:lastPrinted>
  <dcterms:created xsi:type="dcterms:W3CDTF">2019-10-08T09:51:41Z</dcterms:created>
  <dcterms:modified xsi:type="dcterms:W3CDTF">2025-01-29T07:47:44Z</dcterms:modified>
</cp:coreProperties>
</file>