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8" r:id="rId3"/>
    <p:sldId id="289" r:id="rId4"/>
    <p:sldId id="291" r:id="rId5"/>
    <p:sldId id="292" r:id="rId6"/>
    <p:sldId id="294" r:id="rId7"/>
    <p:sldId id="296" r:id="rId8"/>
    <p:sldId id="300" r:id="rId9"/>
    <p:sldId id="299" r:id="rId10"/>
    <p:sldId id="301" r:id="rId11"/>
    <p:sldId id="29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08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360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16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54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3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75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7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59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2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18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3FC6D-011D-4A0D-99B2-F0E474B62C0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0DDAF-9883-4CF6-A9E9-BE5944C160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3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47D17172-DCD1-4BDC-A926-DD043B780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218CE02-3916-409B-9F69-4553BD0E11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698" y="1726377"/>
            <a:ext cx="5620551" cy="42154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6445537-C68D-400A-A388-DA3B6FD166C2}"/>
              </a:ext>
            </a:extLst>
          </p:cNvPr>
          <p:cNvSpPr txBox="1"/>
          <p:nvPr/>
        </p:nvSpPr>
        <p:spPr>
          <a:xfrm>
            <a:off x="1815548" y="166848"/>
            <a:ext cx="9912625" cy="873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МУНИЦИПАЛЬНОЕ  АВТОНОМНОЕ УЧРЕЖДЕНИЕ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 ДОПОЛНИТЕЛЬНОГО ОБРАЗОВАНИЯ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«ДВОРЕЦ ДЕТСКОГО И ЮНОШЕСКОГО ТВОРЧЕСТВА ИМЕНИ Е.А. ЕВТУШЕНКО»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 МО ГОРОДА БРАТСКА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490BD36-C4A3-4495-883A-3B96D6823D3F}"/>
              </a:ext>
            </a:extLst>
          </p:cNvPr>
          <p:cNvSpPr txBox="1"/>
          <p:nvPr/>
        </p:nvSpPr>
        <p:spPr>
          <a:xfrm>
            <a:off x="6672243" y="4955781"/>
            <a:ext cx="618876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Куделькина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Валерьевна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A058AE3-43DC-4027-ABFF-E20A914D4FD3}"/>
              </a:ext>
            </a:extLst>
          </p:cNvPr>
          <p:cNvSpPr txBox="1"/>
          <p:nvPr/>
        </p:nvSpPr>
        <p:spPr>
          <a:xfrm>
            <a:off x="7659756" y="1214547"/>
            <a:ext cx="4068417" cy="4725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Открытый мастер – класс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«Новые формы организации обучения и воспитания детей в дополнительном образовании»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 педагог дополнительного образования по художественной направленности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 </a:t>
            </a:r>
          </a:p>
          <a:p>
            <a:pPr algn="ctr">
              <a:lnSpc>
                <a:spcPct val="107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«Школа актерского мастерства «Успех»»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82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181A935-9375-41D4-BA34-9B9D91979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26535" y="246122"/>
            <a:ext cx="7315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Рефлексивная мишень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3768" y="1342658"/>
            <a:ext cx="98614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аждый </a:t>
            </a:r>
            <a:r>
              <a:rPr lang="ru-RU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 делает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«выстрелы» в мишень, ставя в каждом секторе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фломастером отметку – «оценку»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асколько доброжелательна атмосфера МК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ичная активность участника МК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рактическая значимость МК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аризма ведущего МК</a:t>
            </a:r>
          </a:p>
        </p:txBody>
      </p:sp>
      <p:pic>
        <p:nvPicPr>
          <p:cNvPr id="7" name="Рисунок 6" descr="C:\Users\lenovo\Desktop\Мастер-класс\мишень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304" y="4284506"/>
            <a:ext cx="2916210" cy="2056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93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7BE3F5-CC98-4212-BF27-B4FE9914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1C622B-18B2-4075-978D-CFDF12820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181A935-9375-41D4-BA34-9B9D91979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90A5194-14F8-4F91-A386-193BEFC5E8F7}"/>
              </a:ext>
            </a:extLst>
          </p:cNvPr>
          <p:cNvSpPr txBox="1"/>
          <p:nvPr/>
        </p:nvSpPr>
        <p:spPr>
          <a:xfrm>
            <a:off x="2197100" y="2055813"/>
            <a:ext cx="8356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7300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27DDD9-1AD3-4248-89F1-0088329BE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6C4874-C57F-4539-B335-1759A3594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34972271-23C4-4C17-99CD-8D66547DF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163AB7-9661-4678-B4F0-BBBA628B1965}"/>
              </a:ext>
            </a:extLst>
          </p:cNvPr>
          <p:cNvSpPr txBox="1"/>
          <p:nvPr/>
        </p:nvSpPr>
        <p:spPr>
          <a:xfrm>
            <a:off x="3048000" y="230188"/>
            <a:ext cx="60960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еатральная студия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«Мир театра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F0F6134-12C9-49CF-B03E-17A922B409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13" y="1599893"/>
            <a:ext cx="4044235" cy="33109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75DBB32-8AEF-45E5-B4BF-64B169E140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96" y="2743200"/>
            <a:ext cx="5278354" cy="35200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8C80BE-4B6D-4D8E-B90A-89B9D86BAF68}"/>
              </a:ext>
            </a:extLst>
          </p:cNvPr>
          <p:cNvSpPr txBox="1"/>
          <p:nvPr/>
        </p:nvSpPr>
        <p:spPr>
          <a:xfrm>
            <a:off x="1298549" y="1761193"/>
            <a:ext cx="61887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Возраст обучающихся 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 до 18 лет</a:t>
            </a:r>
            <a:endParaRPr lang="ru-RU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9E7775F-FD95-46D9-BF78-AC245AF33D4F}"/>
              </a:ext>
            </a:extLst>
          </p:cNvPr>
          <p:cNvSpPr txBox="1"/>
          <p:nvPr/>
        </p:nvSpPr>
        <p:spPr>
          <a:xfrm>
            <a:off x="6913645" y="5045802"/>
            <a:ext cx="48807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проводятся: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раза в неделю по 2 часа (групповые)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раз в неделю – 1 час (малые группы)</a:t>
            </a:r>
          </a:p>
        </p:txBody>
      </p:sp>
    </p:spTree>
    <p:extLst>
      <p:ext uri="{BB962C8B-B14F-4D97-AF65-F5344CB8AC3E}">
        <p14:creationId xmlns:p14="http://schemas.microsoft.com/office/powerpoint/2010/main" val="333642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9EDD26-3825-4076-B611-03CE3B45B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D2F939-5424-4D54-94BB-CC31F4B46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D06236AE-E62F-4C5B-8747-6B2433C39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6C2A14-E6A1-4463-A9A2-8544BC239117}"/>
              </a:ext>
            </a:extLst>
          </p:cNvPr>
          <p:cNvSpPr txBox="1"/>
          <p:nvPr/>
        </p:nvSpPr>
        <p:spPr>
          <a:xfrm>
            <a:off x="3225800" y="551002"/>
            <a:ext cx="82486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«Школа юного актера «Успех»»</a:t>
            </a:r>
            <a:r>
              <a:rPr lang="ru-RU" sz="4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9CA00CF-896C-4192-BD51-830BBD3F1B43}"/>
              </a:ext>
            </a:extLst>
          </p:cNvPr>
          <p:cNvSpPr txBox="1"/>
          <p:nvPr/>
        </p:nvSpPr>
        <p:spPr>
          <a:xfrm>
            <a:off x="1536700" y="1461066"/>
            <a:ext cx="103251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УСПЕХ</a:t>
            </a:r>
            <a:r>
              <a:rPr lang="ru-RU" sz="2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удача в каком-либо деле, удачное достижение поставленной цели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общественное признание своих достижений</a:t>
            </a:r>
            <a:endParaRPr lang="ru-RU" sz="24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 современного русского словаря)</a:t>
            </a:r>
            <a:endParaRPr lang="ru-RU" sz="24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35E439-525C-4388-9ED7-073E956E9D3A}"/>
              </a:ext>
            </a:extLst>
          </p:cNvPr>
          <p:cNvSpPr txBox="1"/>
          <p:nvPr/>
        </p:nvSpPr>
        <p:spPr>
          <a:xfrm>
            <a:off x="1371600" y="3463857"/>
            <a:ext cx="10236200" cy="203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адача педагога создать для каждого ребенка </a:t>
            </a: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ситуацию успеха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применение современных образовательных технологий. 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62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0048E9-AC4C-4A98-88FB-94A9BDBD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E0422B-4F9B-4C98-8149-5F434E770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49E2FDB2-BCF6-4E21-96D6-47088617F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E73A56-863A-4D35-93E7-370B448255D3}"/>
              </a:ext>
            </a:extLst>
          </p:cNvPr>
          <p:cNvSpPr txBox="1"/>
          <p:nvPr/>
        </p:nvSpPr>
        <p:spPr>
          <a:xfrm>
            <a:off x="2032000" y="365125"/>
            <a:ext cx="10160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Качества которыми должен обладать актер: </a:t>
            </a:r>
            <a:endParaRPr lang="ru-RU" sz="4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414A000-AE58-4238-8D10-1701DA10CC6F}"/>
              </a:ext>
            </a:extLst>
          </p:cNvPr>
          <p:cNvSpPr txBox="1"/>
          <p:nvPr/>
        </p:nvSpPr>
        <p:spPr>
          <a:xfrm>
            <a:off x="1612900" y="1233751"/>
            <a:ext cx="10414000" cy="5114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4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следить за состоянием своего тела </a:t>
            </a:r>
            <a:endParaRPr lang="ru-RU" sz="4400" dirty="0"/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обладать хорошей дикцией, 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тренировать память, фантазию, воображение,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владеть мимикой лица, языком  тела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импровизировать.</a:t>
            </a:r>
          </a:p>
        </p:txBody>
      </p:sp>
    </p:spTree>
    <p:extLst>
      <p:ext uri="{BB962C8B-B14F-4D97-AF65-F5344CB8AC3E}">
        <p14:creationId xmlns:p14="http://schemas.microsoft.com/office/powerpoint/2010/main" val="194322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7BE3F5-CC98-4212-BF27-B4FE9914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1C622B-18B2-4075-978D-CFDF12820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181A935-9375-41D4-BA34-9B9D91979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85B0B2-1236-4332-9BD5-27A15E96C87F}"/>
              </a:ext>
            </a:extLst>
          </p:cNvPr>
          <p:cNvSpPr txBox="1"/>
          <p:nvPr/>
        </p:nvSpPr>
        <p:spPr>
          <a:xfrm>
            <a:off x="1778000" y="681037"/>
            <a:ext cx="9994900" cy="552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Бык 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тупогуб</a:t>
            </a: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тупогубенький</a:t>
            </a: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бычок 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быка бела губа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была тупа</a:t>
            </a: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7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18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7BE3F5-CC98-4212-BF27-B4FE9914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эп (минус) - Новогодний">
            <a:hlinkClick r:id="" action="ppaction://media"/>
            <a:extLst>
              <a:ext uri="{FF2B5EF4-FFF2-40B4-BE49-F238E27FC236}">
                <a16:creationId xmlns:a16="http://schemas.microsoft.com/office/drawing/2014/main" xmlns="" id="{BF04C386-ADD6-4613-9875-8109E375495D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20752513">
            <a:off x="5791200" y="3695700"/>
            <a:ext cx="609600" cy="609600"/>
          </a:xfr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181A935-9375-41D4-BA34-9B9D91979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85B0B2-1236-4332-9BD5-27A15E96C87F}"/>
              </a:ext>
            </a:extLst>
          </p:cNvPr>
          <p:cNvSpPr txBox="1"/>
          <p:nvPr/>
        </p:nvSpPr>
        <p:spPr>
          <a:xfrm>
            <a:off x="1778000" y="681037"/>
            <a:ext cx="9994900" cy="552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Бык </a:t>
            </a: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тупогуб</a:t>
            </a: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тупогубенький</a:t>
            </a: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бычок 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быка бела губа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была тупа</a:t>
            </a:r>
            <a:r>
              <a:rPr lang="ru-RU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7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168"/>
    </mc:Choice>
    <mc:Fallback xmlns="">
      <p:transition spd="slow" advTm="162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7BE3F5-CC98-4212-BF27-B4FE9914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1C622B-18B2-4075-978D-CFDF12820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181A935-9375-41D4-BA34-9B9D91979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85B0B2-1236-4332-9BD5-27A15E96C87F}"/>
              </a:ext>
            </a:extLst>
          </p:cNvPr>
          <p:cNvSpPr txBox="1"/>
          <p:nvPr/>
        </p:nvSpPr>
        <p:spPr>
          <a:xfrm>
            <a:off x="1168400" y="681037"/>
            <a:ext cx="10896600" cy="4390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  <a:r>
              <a:rPr lang="ru-RU" sz="4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рождаются как комбинация физических свойств тела, мимики лица на реакцию головного мозга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4400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4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оловной импульс + язык тела + мимика = ЭМОЦИЯ</a:t>
            </a:r>
            <a:endParaRPr lang="ru-RU" sz="4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281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009BDC-48B8-4CCA-B692-CD758AA7F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F99C27CC-6961-4466-8037-5063C7A3B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153" y="1825625"/>
            <a:ext cx="3067693" cy="4351338"/>
          </a:xfr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2F93FFDE-50D3-45FE-9F34-3261EDA21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33F881-D0F9-42A3-900D-8B3E2F91573E}"/>
              </a:ext>
            </a:extLst>
          </p:cNvPr>
          <p:cNvSpPr txBox="1"/>
          <p:nvPr/>
        </p:nvSpPr>
        <p:spPr>
          <a:xfrm>
            <a:off x="1600199" y="331474"/>
            <a:ext cx="105156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ОБУЧЕНИЯ ЗА 2024-2025 г.</a:t>
            </a:r>
          </a:p>
          <a:p>
            <a:pPr algn="ctr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студии становились: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Лауреатами 1 степени – 17 раз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Лауреатами 2 степени – 4 раза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Лауреатами 3 степени – 2 раза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Гран-призерами – 5 раз </a:t>
            </a:r>
            <a:endParaRPr lang="ru-RU" sz="32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545C38F-9DAC-4910-9474-085D6FA72C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354" y="1553046"/>
            <a:ext cx="1528445" cy="21680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D9088D7-6E50-49AC-8186-FFF37198EE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2252">
            <a:off x="363925" y="3540628"/>
            <a:ext cx="4011986" cy="30089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C6333AD-7DA3-481B-9A32-206D930BB6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549" y="3790398"/>
            <a:ext cx="3137297" cy="2362200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DEFDA81C-128F-4FFA-8411-A112B8C09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714" y="4063448"/>
            <a:ext cx="3182086" cy="238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048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>
            <a:extLst>
              <a:ext uri="{FF2B5EF4-FFF2-40B4-BE49-F238E27FC236}">
                <a16:creationId xmlns:a16="http://schemas.microsoft.com/office/drawing/2014/main" xmlns="" id="{C85A4048-1EBA-44B2-9236-5F00E8AFD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F6598F2-8481-4DE5-B733-9E0845DF22C8}"/>
              </a:ext>
            </a:extLst>
          </p:cNvPr>
          <p:cNvSpPr txBox="1"/>
          <p:nvPr/>
        </p:nvSpPr>
        <p:spPr>
          <a:xfrm>
            <a:off x="2941982" y="327388"/>
            <a:ext cx="7460974" cy="1120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Мирослав Х., 17 лет, занимается 5й год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Диагноз -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палатосхизис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2_5420274123693650346">
            <a:hlinkClick r:id="" action="ppaction://media"/>
            <a:extLst>
              <a:ext uri="{FF2B5EF4-FFF2-40B4-BE49-F238E27FC236}">
                <a16:creationId xmlns:a16="http://schemas.microsoft.com/office/drawing/2014/main" xmlns="" id="{47D35CD1-DC34-4706-92C3-F55DB1FA2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3563" y="1447631"/>
            <a:ext cx="9276523" cy="52180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F89874F-41EE-4B0E-BF80-EA0F60874C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4" y="2077278"/>
            <a:ext cx="231882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2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4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268</Words>
  <Application>Microsoft Office PowerPoint</Application>
  <PresentationFormat>Широкоэкранный</PresentationFormat>
  <Paragraphs>59</Paragraphs>
  <Slides>11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Aharoni</vt:lpstr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Alexandra</dc:creator>
  <cp:lastModifiedBy>lenovo</cp:lastModifiedBy>
  <cp:revision>42</cp:revision>
  <dcterms:created xsi:type="dcterms:W3CDTF">2020-10-06T11:49:09Z</dcterms:created>
  <dcterms:modified xsi:type="dcterms:W3CDTF">2025-04-07T14:37:16Z</dcterms:modified>
</cp:coreProperties>
</file>