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D00"/>
    <a:srgbClr val="E2AC00"/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7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5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68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0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0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8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6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87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3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56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41813-5330-48CC-A8B6-4781E073273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7B80-BB10-4819-A34D-7A4AAAF0D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3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6984776" cy="460851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педагогические технологии в сфере дополнительного образования детей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5C5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5C5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5C5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– найти такую технологию обучения, которая бы отвечала принципам </a:t>
            </a:r>
            <a:r>
              <a:rPr lang="ru-RU" sz="2200" dirty="0" err="1" smtClean="0">
                <a:solidFill>
                  <a:srgbClr val="5C5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природосообразности</a:t>
            </a:r>
            <a:r>
              <a:rPr lang="ru-RU" sz="2200" dirty="0" smtClean="0">
                <a:solidFill>
                  <a:srgbClr val="5C5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(т.е. в наибольшей степени соответствовала бы естественным механизмам усвоения опыта и знаний учащимися) и интенсивности (т.е. позволяла бы более быстро и на более высоком уровне решать дидактические задачи).</a:t>
            </a:r>
            <a:endParaRPr lang="ru-RU" sz="2200" dirty="0">
              <a:solidFill>
                <a:srgbClr val="5C5C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Автор-составитель:</a:t>
            </a:r>
          </a:p>
          <a:p>
            <a:pPr algn="l"/>
            <a:r>
              <a:rPr lang="ru-RU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етодист Ткаченко С.В.</a:t>
            </a:r>
            <a:endParaRPr lang="ru-RU" dirty="0">
              <a:solidFill>
                <a:srgbClr val="E2A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9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педагогических технологий, применяемых   в практике дополнительного образования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личностно-ориентированного обучения (И.С.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Якиманская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сочетает обучение (нормативно-сообразная деятельность общества) и учение (индивидуальная деятельность ребенка).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технологии личностно-ориентированного обучения – 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индивидуализации обучения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индивидуализации обучения(адаптивная) 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технология обучения,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которой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 и индивидуальная форма обучения являются приоритетными (Инге Унт, В.Д.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Шадриков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Индивидуальный подход как принцип обучения осуществляется в определенной мере во многих технологиях, поэтому ее считают проникающей технологией.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47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педагогических технологий, применяемых   в практике дополнительного образования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технологии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технологии предполагают организацию совместных действий, коммуникацию, общение, взаимопонимание, взаимопомощь,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взаимокоррекцию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следующие 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технологий: групповой опрос; общественный смотр знаний; учебная встреча; дискуссия; диспут; нетрадиционные занятия (конференция, путешествие, интегрированные занятия и др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«ТРИЗ»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педагогику творчества рассматривают 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технологию «ТРИЗ»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Теорию Решения Изобретательских Задач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Альтшуллер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Г.С.). Это универсальная методическая система, которая сочетает познавательную деятельность с методами активизации и развития мышления, что позволяет ребенку решать творческие и социальные задачи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26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педагогических технологий, применяемых   в практике дополнительного образования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коллективной творческой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технологии, в которых достижение творческого уровня является приоритетной целью. Наиболее плодотворно в системе дополнительного образования применяется Технология коллективной творческой деятельности (И.П. Волков, И.П. Иванов) которая широко применяется в дополнительном образовании.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технологии лежат организационные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социально-полезная направленность деятельности детей и взрослых;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детей и взрослых;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романтизм и творчество.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технологии: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выявить, учесть, развить творческие способности детей и приобщить их к многообразной творческой деятельности с выходом на конкретный продукт, который можно фиксировать (изделие, модель, макет, сочинение, произведение, исследование и т.п.)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общественно-активной творческой личности и способствует организации социального творчества, направленного на служение людям в конкретных социальных ситуациях.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4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педагогических технологий, применяемых   в практике дополнительного образования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16624"/>
          </a:xfrm>
        </p:spPr>
        <p:txBody>
          <a:bodyPr>
            <a:normAutofit fontScale="925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исследовательского (проблемного)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исследовательского (проблемного) обучения, при которой организация занятий предполагает создание под руководством педагога проблемных ситуаций и активную деятельность учащихся по их разрешению, в результате чего происходит овладение знаниями, умениями и навыками; образовательный процесс строится как поиск новых познавательных ориентиров.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самостоятельно постигает ведущие понятия и идеи, а не получает их от педагога в готовом виде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развивающего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развивающего обучения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обучение, при котором главной целью является не приобретение знаний, умений и навыков, а создание условий для развития психологических особенностей: способностей, интересов, личностных качеств и отношений между людьми; при котором учитываются и используются закономерности развития, уровень и особенности индиви­дуума.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развивающим обучением понимается новый, активно-деятельный способ обучения, идущий на смену объяснительно-иллюстративному способу.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046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педагогических технологий, применяемых   в практике дополнительного образования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Пидкасистый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П.И.,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Д.Б.) обладают средствами, активизирующими и интенсифицирующими деятельность учащихся. В их основу положена педагогическая игра как основной вид деятельности, направленный на усвоение общественного опыта.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следующие классификации педагогических игр: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деятельности (физические, интеллектуальные, трудовые, социальные, психологические);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педагогического процесса (обучающие, тренировочные, познавательные, тренировочные, контролирующие, познавательные, развивающие, репродуктивные, творческие, коммуникативные и др.);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игровой методике (сюжетные, ролевые, деловые, имитационные и др.);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игровой среде (с предметом и без, настольные, комнатные, уличные, компьютерные </a:t>
            </a:r>
          </a:p>
        </p:txBody>
      </p:sp>
    </p:spTree>
    <p:extLst>
      <p:ext uri="{BB962C8B-B14F-4D97-AF65-F5344CB8AC3E}">
        <p14:creationId xmlns:p14="http://schemas.microsoft.com/office/powerpoint/2010/main" val="1007863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педагогических технологий, применяемых   в практике дополнительного образования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проектного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проектного обучения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альтернативная технология, которая противопоставляется классно-урочной системе, при которой не даются готовые знания, а используется технология защиты индивидуальных проектов.     Проектное обучение является непрямым, и здесь ценен не только результат, но в большей мере сам процесс.</a:t>
            </a: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буквально это «брошенный вперед», то есть прототип, прообраз какого-либо объекта, вида деятельности, а проектирование превращается в процесс создания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  <a:cs typeface="Times New Roman"/>
              </a:rPr>
              <a:t>Новые информационные технологии</a:t>
            </a:r>
            <a:endParaRPr lang="ru-RU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Когда компьютеры стали широко использоваться в образовании, появился термин «новая информационная технология обучения». </a:t>
            </a:r>
            <a:r>
              <a:rPr lang="ru-RU" sz="1800" i="1" dirty="0" smtClean="0">
                <a:effectLst/>
                <a:latin typeface="Times New Roman"/>
                <a:ea typeface="Times New Roman"/>
                <a:cs typeface="Times New Roman"/>
              </a:rPr>
              <a:t>Вообще говоря, любая педагогическая технология - это информационная технология, так как основу технологического процесса обучения составляет информация и ее движение (преобразование).</a:t>
            </a: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 Компьютерные (новые информационные) технологии обучения - это процессы подготовки и передачи информации обучаемому, средством осуществления которых является компьютер.</a:t>
            </a:r>
            <a:endParaRPr lang="ru-RU" sz="1600" dirty="0"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8866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педагогических технологий, применяемых   в практике дополнительного 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технология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система, создающая максимально возможные условия для сохранения, укрепления и развития духовного, эмоционального, интеллектуального, личностного и физического здоровья всех субъектов образования (учащихся, педагогов и др.). В эту систему входит: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данных мониторинга состояния здоровья детей, проводимого медицинскими работниками, и собственных наблюдений в процессе реализации образовательной технологии, ее коррекция в соответствии с имеющимися данными.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особенностей возрастного развития и разработка образовательной стратегии, соответствующей особенностям памяти, мышления, работоспособности, активности и т.д. детей данной возрастной группы.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благоприятного эмоционально-психологического климата в процессе реализации технологии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574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и проанализировав существующие в педагогической науке и практике современные педагогические технологии, можно утверждать, что в дополнительном образовании разнообразные личностно-ориентированные технологии стали его отличительной особенностью.  Они направлены на то, чтобы: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разбудить активность детей;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вооружить их оптимальными способами осуществления деятельности;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подвести эту деятельность к процессу творчества;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на самостоятельность, активность и общение детей.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28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Буйлова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Л.Н. Современные педагогические технологии в дополнительном образовании детей. – Красноярский краевой Дворец пионеров и школьников. Красноярск, 2000.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Голованов В.П. Методика и технология работы педагога дополнительного образования. – М.: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изд. Центр ВЛАДОС, 2004.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Иванченко В.Н. Занятия в системе дополнительного образования детей. Ростов: Изд-во «Учитель», 2007.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Конова В.В.,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Маланчик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Г.А. Инновационные педагогические технологии. Метод проектов в образовательном процессе. Методические рекомендации. – Красноярский краевой Дворец пионеров и школьников. Красноярск, 2009.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Никишина И.В. Инновационные педагогические технологии и организация учебно-воспитательного и методического процессов в школе: использование интерактивных форм и методов в процессе обучения учащихся и педагогов. – Волгоград: Учитель, 2007.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Фришман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И.И. Организация и проведение коллективно-творческого дела в детских общественных объединениях // Внешкольник. – 2007. - № 2. – С. 11.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20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6262464" cy="36003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Трактовки понятия педагогической технологии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232848" cy="5112568"/>
          </a:xfrm>
        </p:spPr>
        <p:txBody>
          <a:bodyPr>
            <a:noAutofit/>
          </a:bodyPr>
          <a:lstStyle/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системную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и порядок функционирования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всех личностных, инструментальных и методологических средств, используемых для достижения педагогических целей (М.В. Кларин).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– это продуманная во всех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деталях 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(В.М. Монахов).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–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психолого-педагогических установок,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определяющих специальный набор и компоновку форм, методов способов, приемов обучения, воспитательных средств; она есть организационно-методический инструментарий педагогического процесса (Б.Т. Лихачев).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– 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системный метод создания, приме нения и определения всего процесса преподавания и усвоения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знаний с учетом технических и человеческих ресурсов и их взаимодействия, ставящий своей задачей оптимизацию форм образования (ЮНЕСКО)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«Педагогическая технология» - это содержательная техника реализации учебного процесса (В.П. Беспалько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8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педагогической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педагогической технологии содержит три основных взаимосвязанных компонента: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технология является научно разработанным решением определенной проблемы, основанном на достижениях педагогической теории и передовой практики;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Формализовано-описательный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(дескриптивный): технология представляется моделью, описанием целей, содержания, методов и средств, алгоритмов действий, применяемых для достижения планируемых результатов;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Процессуально-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технология предстает как сам процесс осуществления деятельности объектов и субъектов, их целеполагание, планирование, организацию, реализацию целей и анализ результатов.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5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качества современных педагогических технологий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136904" cy="50014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качество множества организованных компонентов, выражающееся в наличии интегральных свойств и качеств. Новые интегральные качества технологии как системы проявляются в новых образовательных результатах, отношениях, качествах, субъектов деятельности и т.д.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и взаимодействие различных педагогических, психологических, организационно-управленческих и других элементов.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 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общих интегративных качеств при сохранении специфических свойств составляющих элементов.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анализ и использование опыта, концептуальность,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прогностичность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качества, представляет собой синтез достижений науки и практики, сочетание традиционных элементов прошлого опыта и того, что рождено общественным прогрессом,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демократизацией общества.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взглядов на педагогический процесс, идей, принципов, на основе которых организуется деятельность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11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качества современных педагогических 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определенной внутренней организации системы (цели, содержания), системообразующих связей элементов (концепция, методы), устойчивых взаимодействий (алгоритм), обеспечивающих устойчивость и надежность системы.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определенную часть общей задачи, координируется по содержанию, времени и другим параметрам.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 и гибкость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 изменении последовательности, порядка, цикличности элементов алгоритма, в зависимости от условий осуществления технологии.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комплексом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методических, дидактических средств и инструментов, сопровождающих основные операции образовательного процесса (учебники, оборудование и т.п.).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результата к количеству израсходованных ресурсов. Современные технологии существуют в конкурентных условиях и должны быть эффективными по результатам и оптимальными по затратам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4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дополнительном образовании педагогические технологии имеют особое значение и место по ряду причин: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 решения дидактиче­ской задачи в дополнительном образова­нии предоставляется самому педагогу, но опыт показывает, что такая задача по­сильна далеко не каждому. Происходит это по ряду причин, связанных с уровнем профессиональной компетенции, так как, зачастую, работают высоко квалифи­цированные специалисты по профилю, но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образова­ние не является основным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отсутствовать опыт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детьми; следова­тельно, полезнее вооружить их готовой технологией;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дополнительного обра­зования важнее ответить на вопрос не "чему учить?", а "как учить?" т.к. при разнообразии содержания дополнительного образования целесообразно не бесконеч­но расширять набор программ, а искать такие способы организации деятельности детей, которые обеспечат им комфортные условия развития;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дополнительного обра­зования особое учреждение, которое должно стать не просто местом обучения детей, а пространством разнообразных форм общения.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0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2088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A47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Осо­бенности учреждений дополнительного образования, которые позволяют вне­дрять в практику их деятельности совре­менные педагогические технологии:</a:t>
            </a:r>
            <a:br>
              <a:rPr lang="ru-RU" sz="2000" b="1" dirty="0" smtClean="0">
                <a:solidFill>
                  <a:srgbClr val="A47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A47D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приходят на занятия в сво­бодное от основной учебы время;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организуется на доброволь­ных началах всех сторон (дети, родители, педагоги);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атмосфера носит не­формальный, комфортный характер, не регламентируется обязательствами и стан­дартами;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предоставляются возможности удовлетворять свои интересы и сочетать различные направления и формы занятий;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переход учащихся из од­ной группы в другую (по тематике, возрастному составу, уровню интеллектуально­го развития).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63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учреждения дополнительного образования детей строится на таких 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дифференциация, индивидуализация, вариативность образования;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развитие творческих способностей детей, выражающемся в том, что в организуемой образовательной деятельности доминируют творческие начала и творчество рассматривается как уникальный критерий оценки личности и отношений в коллективе;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учет реальных возможностей и условий обеспечения образовательных программ материальными, технологическими, кадровыми и финансовыми ресурсами;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учет возрастных и индивидуальных особенностей обучающихся при включении их в различные виды деятельности;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ориентация на потребности общества и личности обучающегося;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возможная корректировка учебной программы с учетом изменяющихся условий и требований к уровню образованности личности, возможности адаптации обучающихся к современной социокультурной среде.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11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«Путеводные положения»,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отвечающие специфике дополнительного образования детей: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талантливость детей: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нет неталантливых детей, а есть те, которые еще не нашли своего дела.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превосходство: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если у кого-то что-то получается хуже, чем у других, значит, что-то должно получиться лучше – это «что-то» нужно искать.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Неизбежность перемен: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ни одно суждение о ребенке не может считаться окончательным.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рождает успех.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Основная задача – создать ситуацию успеха для всех детей на каждом занятии, прежде всего для недостаточно подготовленных: важно дать им почувствовать, что они не хуже других.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детей неспособных: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если каждому отводить время, соответствующее его личным способностям и возможностям, то можно обеспечить усвоение необходимого учебного материала.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 положение согласуется с социальным заказом государства, сформулированном в Законе РФ «Об образовании» (12, ст. 2): «общедоступность образования, адаптивность системы образования к уровням и особенностям развития и подготовки обучающихся», следовательно, необходимо создать условия для включения каждого ребенка в естественные виды деятельности, создать благоприятную среду для его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92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715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Современные педагогические технологии в сфере дополнительного образования детей   Задача – найти такую технологию обучения, которая бы отвечала принципам природосообразности (т.е. в наибольшей степени соответствовала бы естественным механизмам усвоения опыта и знаний учащимися) и интенсивности (т.е. позволяла бы более быстро и на более высоком уровне решать дидактические задачи).</vt:lpstr>
      <vt:lpstr>Трактовки понятия педагогической технологии</vt:lpstr>
      <vt:lpstr>Структура педагогической технологии </vt:lpstr>
      <vt:lpstr>Основные качества современных педагогических технологий </vt:lpstr>
      <vt:lpstr>Основные качества современных педагогических технологий </vt:lpstr>
      <vt:lpstr>В дополнительном образовании педагогические технологии имеют особое значение и место по ряду причин: </vt:lpstr>
      <vt:lpstr>Осо­бенности учреждений дополнительного образования, которые позволяют вне­дрять в практику их деятельности совре­менные педагогические технологии: </vt:lpstr>
      <vt:lpstr>Деятельность учреждения дополнительного образования детей строится на таких принципах, как: </vt:lpstr>
      <vt:lpstr>«Путеводные положения», наиболее отвечающие специфике дополнительного образования детей: </vt:lpstr>
      <vt:lpstr>Виды  педагогических технологий, применяемых   в практике дополнительного образования</vt:lpstr>
      <vt:lpstr>Виды  педагогических технологий, применяемых   в практике дополнительного образования</vt:lpstr>
      <vt:lpstr>Виды  педагогических технологий, применяемых   в практике дополнительного образования</vt:lpstr>
      <vt:lpstr>Виды  педагогических технологий, применяемых   в практике дополнительного образования</vt:lpstr>
      <vt:lpstr>Виды  педагогических технологий, применяемых   в практике дополнительного образования</vt:lpstr>
      <vt:lpstr>Виды  педагогических технологий, применяемых   в практике дополнительного образования</vt:lpstr>
      <vt:lpstr>Виды  педагогических технологий, применяемых   в практике дополнительного образования</vt:lpstr>
      <vt:lpstr>Заключение 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2021-10-07T06:40:52Z</dcterms:created>
  <dcterms:modified xsi:type="dcterms:W3CDTF">2024-02-20T10:03:45Z</dcterms:modified>
</cp:coreProperties>
</file>