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60" r:id="rId3"/>
    <p:sldId id="259" r:id="rId4"/>
    <p:sldId id="258" r:id="rId5"/>
    <p:sldId id="257" r:id="rId6"/>
    <p:sldId id="261" r:id="rId7"/>
    <p:sldId id="265" r:id="rId8"/>
    <p:sldId id="262" r:id="rId9"/>
    <p:sldId id="263" r:id="rId10"/>
    <p:sldId id="264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868E6-93E6-47D1-8B32-205D92A072A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9A5CC3C-4827-477E-B2A9-DF923ED52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986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868E6-93E6-47D1-8B32-205D92A072A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9A5CC3C-4827-477E-B2A9-DF923ED52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677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868E6-93E6-47D1-8B32-205D92A072A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9A5CC3C-4827-477E-B2A9-DF923ED52BE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631784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868E6-93E6-47D1-8B32-205D92A072A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9A5CC3C-4827-477E-B2A9-DF923ED52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4632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868E6-93E6-47D1-8B32-205D92A072A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9A5CC3C-4827-477E-B2A9-DF923ED52BE8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826816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868E6-93E6-47D1-8B32-205D92A072A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9A5CC3C-4827-477E-B2A9-DF923ED52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7803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868E6-93E6-47D1-8B32-205D92A072A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CC3C-4827-477E-B2A9-DF923ED52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687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868E6-93E6-47D1-8B32-205D92A072A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CC3C-4827-477E-B2A9-DF923ED52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1754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868E6-93E6-47D1-8B32-205D92A072A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CC3C-4827-477E-B2A9-DF923ED52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8826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868E6-93E6-47D1-8B32-205D92A072A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9A5CC3C-4827-477E-B2A9-DF923ED52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227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868E6-93E6-47D1-8B32-205D92A072A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9A5CC3C-4827-477E-B2A9-DF923ED52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327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868E6-93E6-47D1-8B32-205D92A072A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9A5CC3C-4827-477E-B2A9-DF923ED52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720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868E6-93E6-47D1-8B32-205D92A072A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CC3C-4827-477E-B2A9-DF923ED52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82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868E6-93E6-47D1-8B32-205D92A072A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CC3C-4827-477E-B2A9-DF923ED52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891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868E6-93E6-47D1-8B32-205D92A072A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CC3C-4827-477E-B2A9-DF923ED52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9527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868E6-93E6-47D1-8B32-205D92A072A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9A5CC3C-4827-477E-B2A9-DF923ED52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758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5868E6-93E6-47D1-8B32-205D92A072A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9A5CC3C-4827-477E-B2A9-DF923ED52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117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99E66A-B43F-4D2F-A7BC-27398786E9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9835" y="520506"/>
            <a:ext cx="8915398" cy="5612310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1200" dirty="0"/>
            </a:br>
            <a:br>
              <a:rPr lang="ru-RU" sz="1200" dirty="0"/>
            </a:br>
            <a:br>
              <a:rPr lang="ru-RU" sz="1200" dirty="0"/>
            </a:br>
            <a:br>
              <a:rPr lang="ru-RU" sz="1200" dirty="0"/>
            </a:br>
            <a:br>
              <a:rPr lang="ru-RU" sz="1200" dirty="0"/>
            </a:b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РОССИЙСКАЯ ФЕДЕРАЦИЯ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ИРКУТСКАЯ ОБЛАСТЬ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ОБРАЗОВАНИЯ ГОРОДА БРАТСКА МУНИЦИПАЛЬНОЕ АВТОНОМНОЕ УЧРЕЖДЕНИЕ ДОПОЛНИТЕЛЬНОГО ОБРАЗОВАНИЯ «ДВОРЕЦ ДЕТСКОГО И ЮНОШЕСКОГО ТВОРЧЕСТВА ИМЕНИЕ Е.А.ЕВТУШЕНКО»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ОБРАЗОВАНИЯ Г.БРАТСКА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Бумажная лоза – один из видов декоративно – прикладного творчества, используемого в дополнительном образовании </a:t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Составитель: Юрикова Мария Валерьевна, 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педагог дополнительного образования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965837E-1752-40A0-8B2C-FE8ADF29BA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42762" y="6409231"/>
            <a:ext cx="4965139" cy="448769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Братск 2022 год</a:t>
            </a:r>
          </a:p>
        </p:txBody>
      </p:sp>
    </p:spTree>
    <p:extLst>
      <p:ext uri="{BB962C8B-B14F-4D97-AF65-F5344CB8AC3E}">
        <p14:creationId xmlns:p14="http://schemas.microsoft.com/office/powerpoint/2010/main" val="42429446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25EE06-16D7-453F-8CE0-AE7604DF8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4784" y="764787"/>
            <a:ext cx="4398718" cy="838930"/>
          </a:xfrm>
        </p:spPr>
        <p:txBody>
          <a:bodyPr/>
          <a:lstStyle/>
          <a:p>
            <a:r>
              <a:rPr lang="ru-RU" dirty="0"/>
              <a:t>Работы учеников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74E887-CDE2-496C-A3AA-FD78444457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9966" y="1714135"/>
            <a:ext cx="7652068" cy="83893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Изделия, выполненные в технике – плетение из газетных трубочек, получаются очень красивые, интересные и необычные. </a:t>
            </a:r>
          </a:p>
          <a:p>
            <a:endParaRPr lang="ru-RU" dirty="0"/>
          </a:p>
        </p:txBody>
      </p:sp>
      <p:pic>
        <p:nvPicPr>
          <p:cNvPr id="3074" name="Picture 2" descr="Плетение из Газетных трубочек | Записи в рубрике Плетение из Газетных  трубочек | Дневник Ксю11111 : LiveInternet - Российский Сервис  Онлайн-Дневников">
            <a:extLst>
              <a:ext uri="{FF2B5EF4-FFF2-40B4-BE49-F238E27FC236}">
                <a16:creationId xmlns:a16="http://schemas.microsoft.com/office/drawing/2014/main" id="{3FAB41DA-4D9C-42F4-ADC5-3FECB9B031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4" t="3170" r="7850" b="9369"/>
          <a:stretch/>
        </p:blipFill>
        <p:spPr bwMode="auto">
          <a:xfrm>
            <a:off x="1247430" y="2553065"/>
            <a:ext cx="2921611" cy="2321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19E3582-79CA-499D-9B9B-36B41D869C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1073" y="2556638"/>
            <a:ext cx="3624996" cy="271874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DE9A6A7-FFB1-4E7F-9D6A-3F0C38AE1EF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213" b="22981"/>
          <a:stretch/>
        </p:blipFill>
        <p:spPr>
          <a:xfrm>
            <a:off x="4871891" y="2675956"/>
            <a:ext cx="2921611" cy="3538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5214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4F3B591-9B4C-449F-8CF1-DF8F19970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3108" y="698696"/>
            <a:ext cx="6793939" cy="1295400"/>
          </a:xfrm>
        </p:spPr>
        <p:txBody>
          <a:bodyPr>
            <a:normAutofit/>
          </a:bodyPr>
          <a:lstStyle/>
          <a:p>
            <a:r>
              <a:rPr lang="ru-RU" sz="4000" dirty="0"/>
              <a:t>Спасибо за внимание!</a:t>
            </a:r>
          </a:p>
        </p:txBody>
      </p:sp>
      <p:pic>
        <p:nvPicPr>
          <p:cNvPr id="5122" name="Picture 2" descr="Корзинка. Запись прямого эфира.Часть 2 - YouTube">
            <a:extLst>
              <a:ext uri="{FF2B5EF4-FFF2-40B4-BE49-F238E27FC236}">
                <a16:creationId xmlns:a16="http://schemas.microsoft.com/office/drawing/2014/main" id="{DD9436F4-D643-4F59-92FF-79C86925BF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108" y="2262555"/>
            <a:ext cx="6927554" cy="389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043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9B77DE-C45A-44E3-BE9E-A5459E030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8816" y="478302"/>
            <a:ext cx="9438247" cy="1814732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Бумажная лоза – один из видов декоративно – прикладного творчества, используемого в дополнительном образовании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5722C8-FDF1-4CC8-8CF8-F951FCA378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38757" y="2518117"/>
            <a:ext cx="3840480" cy="4065563"/>
          </a:xfrm>
        </p:spPr>
        <p:txBody>
          <a:bodyPr>
            <a:normAutofit/>
          </a:bodyPr>
          <a:lstStyle/>
          <a:p>
            <a:r>
              <a:rPr lang="ru-RU" dirty="0"/>
              <a:t>Истоки творческих способностей и дарований детей на кончиках пальцев. От пальцев, образно говоря, идут тончайшие ручейки, которые питают источник творческой мысли. Другими словами: чем больше мастерства в детской ладошке, тем умнее ребенок.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Сухомлинский.</a:t>
            </a:r>
          </a:p>
          <a:p>
            <a:endParaRPr lang="ru-RU" dirty="0"/>
          </a:p>
        </p:txBody>
      </p:sp>
      <p:pic>
        <p:nvPicPr>
          <p:cNvPr id="6146" name="Picture 2" descr="ЛАДОШКА - проверочное слово к буквам &amp;quot;А&amp;quot;и &amp;quot;Ш&amp;quot;">
            <a:extLst>
              <a:ext uri="{FF2B5EF4-FFF2-40B4-BE49-F238E27FC236}">
                <a16:creationId xmlns:a16="http://schemas.microsoft.com/office/drawing/2014/main" id="{A7DD2866-4434-4764-A603-828ABD6DF5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7995" y="2658792"/>
            <a:ext cx="4279748" cy="3038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6689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DFEAAD-3C2F-4424-869A-D99D1BA28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7268527" cy="1008966"/>
          </a:xfrm>
        </p:spPr>
        <p:txBody>
          <a:bodyPr/>
          <a:lstStyle/>
          <a:p>
            <a:r>
              <a:rPr lang="ru-RU" dirty="0"/>
              <a:t>Восприятие мира руками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DFE269-6A63-49E9-9AEB-9AC0649AC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35438" y="2379839"/>
            <a:ext cx="4597375" cy="1917895"/>
          </a:xfrm>
        </p:spPr>
        <p:txBody>
          <a:bodyPr/>
          <a:lstStyle/>
          <a:p>
            <a:r>
              <a:rPr lang="ru-RU" dirty="0"/>
              <a:t>Дети воспринимают мир руками, и только потом чувственное восприятие мира захватывает ребенка, полностью овладевает им, толкает к созиданию.</a:t>
            </a:r>
          </a:p>
        </p:txBody>
      </p:sp>
      <p:pic>
        <p:nvPicPr>
          <p:cNvPr id="1026" name="Picture 2" descr="Поделки из газетных трубочек - Домик из газет своими руками">
            <a:extLst>
              <a:ext uri="{FF2B5EF4-FFF2-40B4-BE49-F238E27FC236}">
                <a16:creationId xmlns:a16="http://schemas.microsoft.com/office/drawing/2014/main" id="{FDF20DD7-84E8-43CF-8452-3304C0C4F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072" y="2241088"/>
            <a:ext cx="5675366" cy="3779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4638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0E20DC-E0C3-4368-83F9-5128915A3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7043443" cy="824862"/>
          </a:xfrm>
        </p:spPr>
        <p:txBody>
          <a:bodyPr/>
          <a:lstStyle/>
          <a:p>
            <a:r>
              <a:rPr lang="ru-RU" dirty="0"/>
              <a:t>Изучение свойств бумаги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23FBF0-832F-4D74-B26C-816A7138D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99606" y="2133600"/>
            <a:ext cx="4105006" cy="3777622"/>
          </a:xfrm>
        </p:spPr>
        <p:txBody>
          <a:bodyPr>
            <a:normAutofit/>
          </a:bodyPr>
          <a:lstStyle/>
          <a:p>
            <a:r>
              <a:rPr lang="ru-RU" dirty="0"/>
              <a:t> На первых занятиях с детьми мы изучали свойства бумаги, мяли ее, складывали, мочили, скручивали. Находили волокна бумаги, точно так же как и на ткани. Это очень сильно увлекло детей. </a:t>
            </a:r>
          </a:p>
        </p:txBody>
      </p:sp>
      <p:pic>
        <p:nvPicPr>
          <p:cNvPr id="2050" name="Picture 2" descr="Мятая бумага фон (62 фото)">
            <a:extLst>
              <a:ext uri="{FF2B5EF4-FFF2-40B4-BE49-F238E27FC236}">
                <a16:creationId xmlns:a16="http://schemas.microsoft.com/office/drawing/2014/main" id="{4F4885F2-12B4-472C-B947-186DF8E03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26" y="1448973"/>
            <a:ext cx="2520931" cy="1575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6985222-A734-4F9A-A32E-DDD11CD0194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4" t="16000" r="10706" b="6871"/>
          <a:stretch/>
        </p:blipFill>
        <p:spPr>
          <a:xfrm rot="21156251">
            <a:off x="1861627" y="3446990"/>
            <a:ext cx="2172597" cy="279947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B01863A-10EE-454B-8988-7E485FDB2B8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25" t="6286" r="2342" b="8039"/>
          <a:stretch/>
        </p:blipFill>
        <p:spPr>
          <a:xfrm rot="5400000">
            <a:off x="3999050" y="3522547"/>
            <a:ext cx="2869737" cy="2239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398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76C387-0097-41F5-BD50-93379B123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0232" y="666312"/>
            <a:ext cx="10283482" cy="1280890"/>
          </a:xfrm>
        </p:spPr>
        <p:txBody>
          <a:bodyPr>
            <a:normAutofit fontScale="90000"/>
          </a:bodyPr>
          <a:lstStyle/>
          <a:p>
            <a:r>
              <a:rPr lang="ru-RU" dirty="0"/>
              <a:t> </a:t>
            </a:r>
            <a:r>
              <a:rPr lang="ru-RU" sz="2200" b="1" dirty="0"/>
              <a:t>Цель:  </a:t>
            </a:r>
            <a:r>
              <a:rPr lang="ru-RU" sz="2200" dirty="0"/>
              <a:t>всестороннее интеллектуальное и эстетическое развитие детей в процессе овладения элементарными приемами техники плетения из газет как художественного способа конструирования из бумаги.</a:t>
            </a:r>
            <a:br>
              <a:rPr lang="ru-RU" sz="1300" dirty="0"/>
            </a:br>
            <a:r>
              <a:rPr lang="ru-RU" sz="1300" dirty="0"/>
              <a:t>      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60A739-94D6-44F5-8F16-D4B9FC3B05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0232" y="2091398"/>
            <a:ext cx="9926723" cy="410029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/>
              <a:t>Задачи: </a:t>
            </a:r>
          </a:p>
          <a:p>
            <a:r>
              <a:rPr lang="ru-RU" dirty="0"/>
              <a:t> 1. Обучающие – знакомство с основными понятиями и базовыми формами плетения,</a:t>
            </a:r>
          </a:p>
          <a:p>
            <a:r>
              <a:rPr lang="ru-RU" dirty="0"/>
              <a:t>                                 - обучение различным приемам работы с бумагой,</a:t>
            </a:r>
          </a:p>
          <a:p>
            <a:r>
              <a:rPr lang="ru-RU" dirty="0"/>
              <a:t>                                 -создание композиций с изделиями, выполненными в технике плетения.</a:t>
            </a:r>
          </a:p>
          <a:p>
            <a:r>
              <a:rPr lang="ru-RU" dirty="0"/>
              <a:t>2. Развивающие – развитие памяти, внимания, развитие логического и пространственного воображения,</a:t>
            </a:r>
          </a:p>
          <a:p>
            <a:r>
              <a:rPr lang="ru-RU" dirty="0"/>
              <a:t>                              - развиваем мелкую моторику рук, художественный вкус, творческие способности и фантазию,            </a:t>
            </a:r>
          </a:p>
          <a:p>
            <a:r>
              <a:rPr lang="ru-RU" dirty="0"/>
              <a:t>                              - желание и способность работать руками, выполнять точные и уверенные движения.</a:t>
            </a:r>
          </a:p>
          <a:p>
            <a:r>
              <a:rPr lang="ru-RU" dirty="0"/>
              <a:t>  3.Воспитательные – воспитывать интерес к искусству плетения,</a:t>
            </a:r>
          </a:p>
          <a:p>
            <a:r>
              <a:rPr lang="ru-RU" dirty="0"/>
              <a:t>                                - способствовать созданию игровой ситуации, развивать коммуникативную способность детей,</a:t>
            </a:r>
          </a:p>
          <a:p>
            <a:r>
              <a:rPr lang="ru-RU" dirty="0"/>
              <a:t>                                  - совершенствовать трудовые навыки, формировать культуру.</a:t>
            </a:r>
          </a:p>
        </p:txBody>
      </p:sp>
    </p:spTree>
    <p:extLst>
      <p:ext uri="{BB962C8B-B14F-4D97-AF65-F5344CB8AC3E}">
        <p14:creationId xmlns:p14="http://schemas.microsoft.com/office/powerpoint/2010/main" val="1663698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40C18F-ABA6-44C7-BE84-F34A581C1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я пришла к этому делу?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5CB624-BC70-4B43-ACA5-E13B5BFB9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61739" y="1319429"/>
            <a:ext cx="4093700" cy="2502533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Плетением из бумажной лозы я занимаюсь три года. Увлечение это пришло в большей степени из экологических соображений. Продумывая систему хранения вещей хотелось чего-то интересного, эстетического красивого и необычного. Так и зародились первые корзинки из газетных трубочек.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1963F6-249E-478F-8469-4653455F4A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7" t="27778" r="4416" b="2154"/>
          <a:stretch/>
        </p:blipFill>
        <p:spPr>
          <a:xfrm>
            <a:off x="687388" y="1438806"/>
            <a:ext cx="2929778" cy="319732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1ED5DC-54EA-4F71-BF5E-261FC303B0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59" r="6330"/>
          <a:stretch/>
        </p:blipFill>
        <p:spPr>
          <a:xfrm>
            <a:off x="3411617" y="2759307"/>
            <a:ext cx="3214265" cy="3918358"/>
          </a:xfrm>
          <a:prstGeom prst="rect">
            <a:avLst/>
          </a:prstGeom>
        </p:spPr>
      </p:pic>
      <p:pic>
        <p:nvPicPr>
          <p:cNvPr id="1026" name="Picture 2" descr="https://s3.amazonaws.com/images.ecwid.com/images/wysiwyg/product/13962082/121384659/1578633228784-882123324/kisspng_environmental_management_system_waste_management_n_recycle_bin_5ab5bb79ea76a4_3634868415218594499604_jpg">
            <a:extLst>
              <a:ext uri="{FF2B5EF4-FFF2-40B4-BE49-F238E27FC236}">
                <a16:creationId xmlns:a16="http://schemas.microsoft.com/office/drawing/2014/main" id="{99456646-4AA7-4FA7-AD90-E2B35138F1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304" y="4960926"/>
            <a:ext cx="1391946" cy="1391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7ECD3B6-F6E2-43B7-B586-D4D7E571EB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768" y="3924874"/>
            <a:ext cx="1794412" cy="275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285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A60C1D-7A00-4F79-94E3-D61CD9043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6452601" cy="796727"/>
          </a:xfrm>
        </p:spPr>
        <p:txBody>
          <a:bodyPr/>
          <a:lstStyle/>
          <a:p>
            <a:r>
              <a:rPr lang="ru-RU" dirty="0"/>
              <a:t>От простого к сложному</a:t>
            </a:r>
          </a:p>
        </p:txBody>
      </p:sp>
      <p:pic>
        <p:nvPicPr>
          <p:cNvPr id="6" name="Picture 6" descr="Поделки своими руками из газетных трубочек - Азбука воспитания">
            <a:extLst>
              <a:ext uri="{FF2B5EF4-FFF2-40B4-BE49-F238E27FC236}">
                <a16:creationId xmlns:a16="http://schemas.microsoft.com/office/drawing/2014/main" id="{BE2EF5F7-15CB-4010-895D-05263971E0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963" y="1710179"/>
            <a:ext cx="2693515" cy="1863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Ангелочек из газетных трубочек. Мастер-класс - YouTube">
            <a:extLst>
              <a:ext uri="{FF2B5EF4-FFF2-40B4-BE49-F238E27FC236}">
                <a16:creationId xmlns:a16="http://schemas.microsoft.com/office/drawing/2014/main" id="{B422161A-E916-4641-A277-EE6E207393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79" t="1" r="26361" b="1180"/>
          <a:stretch/>
        </p:blipFill>
        <p:spPr bwMode="auto">
          <a:xfrm>
            <a:off x="4358013" y="2849260"/>
            <a:ext cx="2636566" cy="3134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5C43361-E688-456F-974C-E3FB415447EC}"/>
              </a:ext>
            </a:extLst>
          </p:cNvPr>
          <p:cNvSpPr/>
          <p:nvPr/>
        </p:nvSpPr>
        <p:spPr>
          <a:xfrm>
            <a:off x="7963524" y="1264870"/>
            <a:ext cx="345127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Самый оптимальный возраст для занятия бумажной лозой я считаю со второго класса. На начальном этапе делаем простые работы, и потом детям больше интересен процесс покраски, украшения, обыгрывания своей игрушки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2FD551F-1585-4583-8903-2E536B39875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" t="9101" r="3322" b="15897"/>
          <a:stretch/>
        </p:blipFill>
        <p:spPr>
          <a:xfrm>
            <a:off x="7429061" y="3573194"/>
            <a:ext cx="2854422" cy="3008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995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A4EB76-0AEF-48AA-A514-5F98817D9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Выбор тематики работы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7168A4-A991-45EB-893C-6E90257D2C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62188" y="1711272"/>
            <a:ext cx="4054674" cy="2170681"/>
          </a:xfrm>
        </p:spPr>
        <p:txBody>
          <a:bodyPr>
            <a:normAutofit/>
          </a:bodyPr>
          <a:lstStyle/>
          <a:p>
            <a:r>
              <a:rPr lang="ru-RU" dirty="0"/>
              <a:t> Тематику мы выбираем из предстоящих праздников. Сейчас с детьми выполняем изделия для новогоднего декора, елочные игрушки, подставку для свечки.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938DE5-48A6-468B-A09C-528F22310C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1" t="10338" r="10768" b="8861"/>
          <a:stretch/>
        </p:blipFill>
        <p:spPr>
          <a:xfrm>
            <a:off x="1151595" y="1532837"/>
            <a:ext cx="2278866" cy="304644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1019777-2C06-4C44-896C-CD70047002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00" t="23812" r="4963" b="23812"/>
          <a:stretch/>
        </p:blipFill>
        <p:spPr>
          <a:xfrm>
            <a:off x="3544424" y="3056058"/>
            <a:ext cx="2859887" cy="28194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C44890A-4761-4E0B-B199-628A739C886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5" t="20094" r="8383" b="33162"/>
          <a:stretch/>
        </p:blipFill>
        <p:spPr>
          <a:xfrm>
            <a:off x="6583680" y="3881953"/>
            <a:ext cx="2357017" cy="2391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507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FDC494-F11C-4DBB-A54C-7EC37D5A1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6597" y="396979"/>
            <a:ext cx="7737231" cy="816092"/>
          </a:xfrm>
        </p:spPr>
        <p:txBody>
          <a:bodyPr>
            <a:normAutofit fontScale="90000"/>
          </a:bodyPr>
          <a:lstStyle/>
          <a:p>
            <a:r>
              <a:rPr lang="ru-RU" dirty="0"/>
              <a:t>Схемы, шаблоны и мастер классы.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807006-31C4-4C16-9817-07E8143809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0965" y="1213070"/>
            <a:ext cx="4653646" cy="2452468"/>
          </a:xfrm>
        </p:spPr>
        <p:txBody>
          <a:bodyPr>
            <a:normAutofit/>
          </a:bodyPr>
          <a:lstStyle/>
          <a:p>
            <a:r>
              <a:rPr lang="ru-RU" dirty="0"/>
              <a:t>В работе использую шаблоны, схемы, чаще всего видеоуроки. Заранее записываю мастер класс, чтобы детям было понятней, куда какую трубочку нужно заводить.</a:t>
            </a:r>
          </a:p>
          <a:p>
            <a:endParaRPr lang="ru-RU" dirty="0"/>
          </a:p>
        </p:txBody>
      </p:sp>
      <p:pic>
        <p:nvPicPr>
          <p:cNvPr id="4" name="0-02-0a-e51ad2987221b867252126df2e350900e704a82534de411333194b430d47a305_24c825f5e9ab3504">
            <a:hlinkClick r:id="" action="ppaction://media"/>
            <a:extLst>
              <a:ext uri="{FF2B5EF4-FFF2-40B4-BE49-F238E27FC236}">
                <a16:creationId xmlns:a16="http://schemas.microsoft.com/office/drawing/2014/main" id="{CAC88011-0A22-476B-A7B0-9DE5AEB025A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1963" y="1446653"/>
            <a:ext cx="3667271" cy="3667271"/>
          </a:xfrm>
          <a:prstGeom prst="rect">
            <a:avLst/>
          </a:prstGeom>
        </p:spPr>
      </p:pic>
      <p:pic>
        <p:nvPicPr>
          <p:cNvPr id="2052" name="Picture 4" descr="Иллюстрация 5 из 10 для Зоопарк из газетных трубочек - Светлана Булгакова |  Лабиринт - книги. Источник: petroffmaxx">
            <a:extLst>
              <a:ext uri="{FF2B5EF4-FFF2-40B4-BE49-F238E27FC236}">
                <a16:creationId xmlns:a16="http://schemas.microsoft.com/office/drawing/2014/main" id="{1663C7B4-2F26-4F7A-B935-A74B149BB2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1316"/>
          <a:stretch/>
        </p:blipFill>
        <p:spPr bwMode="auto">
          <a:xfrm>
            <a:off x="4630746" y="2844422"/>
            <a:ext cx="3032022" cy="3616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Идеи на тему «Плетение из газетных трубочек» (900+) в 2021 г | плетение,  плетение корзин, поделки">
            <a:extLst>
              <a:ext uri="{FF2B5EF4-FFF2-40B4-BE49-F238E27FC236}">
                <a16:creationId xmlns:a16="http://schemas.microsoft.com/office/drawing/2014/main" id="{CE5BB606-F1FD-4835-9A22-2F143017D2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5096" y="3072629"/>
            <a:ext cx="2676012" cy="3404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6730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54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194</TotalTime>
  <Words>438</Words>
  <Application>Microsoft Office PowerPoint</Application>
  <PresentationFormat>Широкоэкранный</PresentationFormat>
  <Paragraphs>32</Paragraphs>
  <Slides>11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Times New Roman</vt:lpstr>
      <vt:lpstr>Wingdings 3</vt:lpstr>
      <vt:lpstr>Легкий дым</vt:lpstr>
      <vt:lpstr>      РОССИЙСКАЯ ФЕДЕРАЦИЯ ИРКУТСКАЯ ОБЛАСТЬ ДЕПАРТАМЕНТ ОБРАЗОВАНИЯ ГОРОДА БРАТСКА МУНИЦИПАЛЬНОЕ АВТОНОМНОЕ УЧРЕЖДЕНИЕ ДОПОЛНИТЕЛЬНОГО ОБРАЗОВАНИЯ «ДВОРЕЦ ДЕТСКОГО И ЮНОШЕСКОГО ТВОРЧЕСТВА ИМЕНИЕ Е.А.ЕВТУШЕНКО» МУНИЦИПАЛЬНОГО ОБРАЗОВАНИЯ Г.БРАТСКА   Бумажная лоза – один из видов декоративно – прикладного творчества, используемого в дополнительном образовании         Составитель: Юрикова Мария Валерьевна,      педагог дополнительного образования</vt:lpstr>
      <vt:lpstr>Бумажная лоза – один из видов декоративно – прикладного творчества, используемого в дополнительном образовании  </vt:lpstr>
      <vt:lpstr>Восприятие мира руками</vt:lpstr>
      <vt:lpstr>Изучение свойств бумаги</vt:lpstr>
      <vt:lpstr> Цель:  всестороннее интеллектуальное и эстетическое развитие детей в процессе овладения элементарными приемами техники плетения из газет как художественного способа конструирования из бумаги.        </vt:lpstr>
      <vt:lpstr>Как я пришла к этому делу? </vt:lpstr>
      <vt:lpstr>От простого к сложному</vt:lpstr>
      <vt:lpstr>Выбор тематики работы </vt:lpstr>
      <vt:lpstr>Схемы, шаблоны и мастер классы.</vt:lpstr>
      <vt:lpstr>Работы учеников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DDUT</dc:creator>
  <cp:lastModifiedBy> </cp:lastModifiedBy>
  <cp:revision>16</cp:revision>
  <dcterms:created xsi:type="dcterms:W3CDTF">2021-12-08T06:12:14Z</dcterms:created>
  <dcterms:modified xsi:type="dcterms:W3CDTF">2025-02-27T08:30:34Z</dcterms:modified>
</cp:coreProperties>
</file>