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1138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0C8D3-9B7D-4764-B228-FE56BE5117FE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A818A-F54F-4FA5-AF4B-01AC63A3DD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B7044-2C7D-454B-85BD-D79D46A2ACFE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3FDAF-CEEA-4127-8C30-E1E0321C7C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0B6EB-3329-4E82-8729-E74EA49D6C9E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2AB94-F875-4BDF-B895-6D1A63B9CC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3B8DF-278B-46DD-B224-A89F908DD41F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EC5F6-7038-4B67-8603-AA2C2FFC96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A5844-1275-4DF3-BFF3-FD1F4FC5F6D7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839A6-70ED-42D1-AF5D-AF478069D3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02FE0-9314-4380-B810-BD60D30F6995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47A3C-09FB-4D83-A875-4A40685386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C66CC-EC97-4012-864C-3E295F0A3FE2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8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73A1C-2720-47AA-8D1E-83C65008A6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ED3B9-951D-4C85-A4B3-D8500E1FBB96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4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11E276-F8FF-4BDC-9AF0-1ED51D68A3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97B1DB-8768-404B-A40B-7BC1E5CF6B02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3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CE993-D6FC-4974-8286-F956175986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E8DEC-5278-4C6D-AFC7-888B8BA84145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79DB5-9CD7-4943-AAD8-50FE4CEBAA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smtClean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70F9A-9473-443B-9897-63E38214BFE4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20ED0C-BA94-4060-8F6D-B70D8B1A0D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Місце для заголовка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заголовка</a:t>
            </a:r>
            <a:endParaRPr lang="ru-RU" smtClean="0"/>
          </a:p>
        </p:txBody>
      </p:sp>
      <p:sp>
        <p:nvSpPr>
          <p:cNvPr id="1027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 smtClean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3DEA3A5-578E-457F-8188-AED175CFAB2E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13FDDC9-6434-4EC4-AB86-0821703B08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611188" y="620713"/>
            <a:ext cx="7772400" cy="1470025"/>
          </a:xfrm>
        </p:spPr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Как делают бумагу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31913" y="2997200"/>
            <a:ext cx="6400800" cy="1752600"/>
          </a:xfrm>
        </p:spPr>
        <p:txBody>
          <a:bodyPr/>
          <a:lstStyle/>
          <a:p>
            <a:r>
              <a:rPr lang="ru-RU" dirty="0" err="1" smtClean="0">
                <a:solidFill>
                  <a:schemeClr val="tx1"/>
                </a:solidFill>
              </a:rPr>
              <a:t>Радзина</a:t>
            </a:r>
            <a:r>
              <a:rPr lang="ru-RU" dirty="0" smtClean="0">
                <a:solidFill>
                  <a:schemeClr val="tx1"/>
                </a:solidFill>
              </a:rPr>
              <a:t> Р.Г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344з2</a:t>
            </a:r>
            <a:endParaRPr lang="ru-RU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ш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3357562"/>
            <a:ext cx="4981562" cy="2982386"/>
          </a:xfrm>
          <a:prstGeom prst="rect">
            <a:avLst/>
          </a:prstGeom>
          <a:noFill/>
        </p:spPr>
      </p:pic>
      <p:pic>
        <p:nvPicPr>
          <p:cNvPr id="3" name="Picture 8" descr="много рулоно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14290"/>
            <a:ext cx="3857652" cy="334188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572000" y="1142984"/>
            <a:ext cx="380020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Наматывают огромные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рулоны бумаги.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714356"/>
            <a:ext cx="77867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Большие листы бумаги на станках режут на маленькие листы.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C:\Users\User\Desktop\л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714488"/>
            <a:ext cx="2733675" cy="1809750"/>
          </a:xfrm>
          <a:prstGeom prst="rect">
            <a:avLst/>
          </a:prstGeom>
          <a:noFill/>
        </p:spPr>
      </p:pic>
      <p:pic>
        <p:nvPicPr>
          <p:cNvPr id="4" name="Picture 7" descr="лист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2643182"/>
            <a:ext cx="4957772" cy="3432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1285860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Первые писчие листы делали из папируса.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Papyros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это гигантское многолетнее травянистое растение высотой до 5 м, и стебли у него до 7 см в диаметре.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7" descr="папиру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429256" y="857232"/>
            <a:ext cx="3457575" cy="3889375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крапи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2214554"/>
            <a:ext cx="3908185" cy="424973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7158" y="285728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Потом для изготовления бумаги стали использовать особый вид крапивы – крапива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коноплевая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6248" y="285728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Велись поиски нового материала.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 он был найден.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качестве сырья стала применяться древесина.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7" descr="деревь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14291"/>
            <a:ext cx="3438821" cy="3714776"/>
          </a:xfrm>
          <a:prstGeom prst="rect">
            <a:avLst/>
          </a:prstGeom>
          <a:noFill/>
        </p:spPr>
      </p:pic>
      <p:pic>
        <p:nvPicPr>
          <p:cNvPr id="15362" name="Picture 2" descr="C:\Users\User\Desktop\i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3352673"/>
            <a:ext cx="3929090" cy="29390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85728"/>
            <a:ext cx="81439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Производят бумагу на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целлюлозно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          бумажном заводе.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Picture 10" descr="заво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1785926"/>
            <a:ext cx="5967838" cy="40894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брёв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42852"/>
            <a:ext cx="6048375" cy="446405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286116" y="5214950"/>
            <a:ext cx="47261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Брёвна привозят на завод.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428604"/>
            <a:ext cx="77867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Из брёвен получают щепу – мелкие щепки. Её варят в специальном растворе.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7" descr="щеп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1785927"/>
            <a:ext cx="5672151" cy="3751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целлюлоз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1955879"/>
            <a:ext cx="5132303" cy="438459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42910" y="714356"/>
            <a:ext cx="79296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Затем из щепы получают целлюлозу.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428604"/>
            <a:ext cx="83582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Из целлюлозы делают бумагу 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7" name="Picture 3" descr="C:\Users\User\Desktop\н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2871784"/>
            <a:ext cx="4000528" cy="3200422"/>
          </a:xfrm>
          <a:prstGeom prst="rect">
            <a:avLst/>
          </a:prstGeom>
          <a:noFill/>
        </p:spPr>
      </p:pic>
      <p:pic>
        <p:nvPicPr>
          <p:cNvPr id="5" name="Picture 7" descr="бум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071546"/>
            <a:ext cx="3714776" cy="32903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07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07</Template>
  <TotalTime>28</TotalTime>
  <Words>118</Words>
  <Application>Microsoft Office PowerPoint</Application>
  <PresentationFormat>Экран (4:3)</PresentationFormat>
  <Paragraphs>16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Calibri</vt:lpstr>
      <vt:lpstr>Arial</vt:lpstr>
      <vt:lpstr>07</vt:lpstr>
      <vt:lpstr>Как делают бумагу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делают бумагу</dc:title>
  <dc:creator>User</dc:creator>
  <cp:lastModifiedBy>User</cp:lastModifiedBy>
  <cp:revision>3</cp:revision>
  <dcterms:created xsi:type="dcterms:W3CDTF">2015-02-06T16:20:33Z</dcterms:created>
  <dcterms:modified xsi:type="dcterms:W3CDTF">2015-02-06T16:49:03Z</dcterms:modified>
</cp:coreProperties>
</file>